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exALCzabay5BhlrppBSLkQ==" hashData="j5dzRiGpdTl38ec7quLVD+WFPO4zLNkYNmPzKU/8441CjmUfpe1cxX+b6TZhzc/QlsnN/Y9pvbNo1jGqBSL3Vw=="/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96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676" y="2834640"/>
            <a:ext cx="13822998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120640"/>
            <a:ext cx="11383645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04040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3117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5110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80771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807585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708764" y="3327437"/>
            <a:ext cx="4579620" cy="888365"/>
          </a:xfrm>
          <a:custGeom>
            <a:avLst/>
            <a:gdLst/>
            <a:ahLst/>
            <a:cxnLst/>
            <a:rect l="l" t="t" r="r" b="b"/>
            <a:pathLst>
              <a:path w="4579620" h="888364">
                <a:moveTo>
                  <a:pt x="565937" y="605193"/>
                </a:moveTo>
                <a:lnTo>
                  <a:pt x="562229" y="559295"/>
                </a:lnTo>
                <a:lnTo>
                  <a:pt x="551510" y="515747"/>
                </a:lnTo>
                <a:lnTo>
                  <a:pt x="534352" y="475145"/>
                </a:lnTo>
                <a:lnTo>
                  <a:pt x="511340" y="438048"/>
                </a:lnTo>
                <a:lnTo>
                  <a:pt x="483069" y="405079"/>
                </a:lnTo>
                <a:lnTo>
                  <a:pt x="450100" y="376783"/>
                </a:lnTo>
                <a:lnTo>
                  <a:pt x="413016" y="353771"/>
                </a:lnTo>
                <a:lnTo>
                  <a:pt x="372427" y="336600"/>
                </a:lnTo>
                <a:lnTo>
                  <a:pt x="328879" y="325869"/>
                </a:lnTo>
                <a:lnTo>
                  <a:pt x="282981" y="322173"/>
                </a:lnTo>
                <a:lnTo>
                  <a:pt x="237083" y="325869"/>
                </a:lnTo>
                <a:lnTo>
                  <a:pt x="193535" y="336600"/>
                </a:lnTo>
                <a:lnTo>
                  <a:pt x="152933" y="353771"/>
                </a:lnTo>
                <a:lnTo>
                  <a:pt x="115849" y="376783"/>
                </a:lnTo>
                <a:lnTo>
                  <a:pt x="82880" y="405079"/>
                </a:lnTo>
                <a:lnTo>
                  <a:pt x="54597" y="438048"/>
                </a:lnTo>
                <a:lnTo>
                  <a:pt x="31584" y="475145"/>
                </a:lnTo>
                <a:lnTo>
                  <a:pt x="14427" y="515747"/>
                </a:lnTo>
                <a:lnTo>
                  <a:pt x="3708" y="559295"/>
                </a:lnTo>
                <a:lnTo>
                  <a:pt x="0" y="605193"/>
                </a:lnTo>
                <a:lnTo>
                  <a:pt x="3708" y="651116"/>
                </a:lnTo>
                <a:lnTo>
                  <a:pt x="14427" y="694690"/>
                </a:lnTo>
                <a:lnTo>
                  <a:pt x="31597" y="735304"/>
                </a:lnTo>
                <a:lnTo>
                  <a:pt x="54610" y="772401"/>
                </a:lnTo>
                <a:lnTo>
                  <a:pt x="82892" y="805395"/>
                </a:lnTo>
                <a:lnTo>
                  <a:pt x="115874" y="833691"/>
                </a:lnTo>
                <a:lnTo>
                  <a:pt x="152946" y="856716"/>
                </a:lnTo>
                <a:lnTo>
                  <a:pt x="193548" y="873887"/>
                </a:lnTo>
                <a:lnTo>
                  <a:pt x="237083" y="884605"/>
                </a:lnTo>
                <a:lnTo>
                  <a:pt x="282981" y="888314"/>
                </a:lnTo>
                <a:lnTo>
                  <a:pt x="328879" y="884605"/>
                </a:lnTo>
                <a:lnTo>
                  <a:pt x="372414" y="873887"/>
                </a:lnTo>
                <a:lnTo>
                  <a:pt x="413004" y="856716"/>
                </a:lnTo>
                <a:lnTo>
                  <a:pt x="450075" y="833691"/>
                </a:lnTo>
                <a:lnTo>
                  <a:pt x="483057" y="805395"/>
                </a:lnTo>
                <a:lnTo>
                  <a:pt x="511340" y="772401"/>
                </a:lnTo>
                <a:lnTo>
                  <a:pt x="534339" y="735304"/>
                </a:lnTo>
                <a:lnTo>
                  <a:pt x="551510" y="694690"/>
                </a:lnTo>
                <a:lnTo>
                  <a:pt x="562229" y="651116"/>
                </a:lnTo>
                <a:lnTo>
                  <a:pt x="565937" y="605193"/>
                </a:lnTo>
                <a:close/>
              </a:path>
              <a:path w="4579620" h="888364">
                <a:moveTo>
                  <a:pt x="4579315" y="283019"/>
                </a:moveTo>
                <a:lnTo>
                  <a:pt x="4575607" y="237109"/>
                </a:lnTo>
                <a:lnTo>
                  <a:pt x="4564888" y="193573"/>
                </a:lnTo>
                <a:lnTo>
                  <a:pt x="4547717" y="152958"/>
                </a:lnTo>
                <a:lnTo>
                  <a:pt x="4524705" y="115874"/>
                </a:lnTo>
                <a:lnTo>
                  <a:pt x="4496409" y="82905"/>
                </a:lnTo>
                <a:lnTo>
                  <a:pt x="4463440" y="54610"/>
                </a:lnTo>
                <a:lnTo>
                  <a:pt x="4426356" y="31584"/>
                </a:lnTo>
                <a:lnTo>
                  <a:pt x="4385754" y="14427"/>
                </a:lnTo>
                <a:lnTo>
                  <a:pt x="4342219" y="3695"/>
                </a:lnTo>
                <a:lnTo>
                  <a:pt x="4296321" y="0"/>
                </a:lnTo>
                <a:lnTo>
                  <a:pt x="4250423" y="3695"/>
                </a:lnTo>
                <a:lnTo>
                  <a:pt x="4206913" y="14427"/>
                </a:lnTo>
                <a:lnTo>
                  <a:pt x="4166349" y="31584"/>
                </a:lnTo>
                <a:lnTo>
                  <a:pt x="4129316" y="54610"/>
                </a:lnTo>
                <a:lnTo>
                  <a:pt x="4096385" y="82905"/>
                </a:lnTo>
                <a:lnTo>
                  <a:pt x="4068153" y="115874"/>
                </a:lnTo>
                <a:lnTo>
                  <a:pt x="4045178" y="152958"/>
                </a:lnTo>
                <a:lnTo>
                  <a:pt x="4028059" y="193573"/>
                </a:lnTo>
                <a:lnTo>
                  <a:pt x="4017353" y="237109"/>
                </a:lnTo>
                <a:lnTo>
                  <a:pt x="4013657" y="283019"/>
                </a:lnTo>
                <a:lnTo>
                  <a:pt x="4017353" y="328917"/>
                </a:lnTo>
                <a:lnTo>
                  <a:pt x="4028059" y="372465"/>
                </a:lnTo>
                <a:lnTo>
                  <a:pt x="4045178" y="413067"/>
                </a:lnTo>
                <a:lnTo>
                  <a:pt x="4068153" y="450151"/>
                </a:lnTo>
                <a:lnTo>
                  <a:pt x="4096385" y="483133"/>
                </a:lnTo>
                <a:lnTo>
                  <a:pt x="4129316" y="511416"/>
                </a:lnTo>
                <a:lnTo>
                  <a:pt x="4166349" y="534441"/>
                </a:lnTo>
                <a:lnTo>
                  <a:pt x="4206913" y="551599"/>
                </a:lnTo>
                <a:lnTo>
                  <a:pt x="4250423" y="562330"/>
                </a:lnTo>
                <a:lnTo>
                  <a:pt x="4296321" y="566039"/>
                </a:lnTo>
                <a:lnTo>
                  <a:pt x="4342219" y="562330"/>
                </a:lnTo>
                <a:lnTo>
                  <a:pt x="4385754" y="551599"/>
                </a:lnTo>
                <a:lnTo>
                  <a:pt x="4426356" y="534441"/>
                </a:lnTo>
                <a:lnTo>
                  <a:pt x="4463440" y="511416"/>
                </a:lnTo>
                <a:lnTo>
                  <a:pt x="4496409" y="483133"/>
                </a:lnTo>
                <a:lnTo>
                  <a:pt x="4524705" y="450151"/>
                </a:lnTo>
                <a:lnTo>
                  <a:pt x="4547717" y="413067"/>
                </a:lnTo>
                <a:lnTo>
                  <a:pt x="4564888" y="372465"/>
                </a:lnTo>
                <a:lnTo>
                  <a:pt x="4575607" y="328917"/>
                </a:lnTo>
                <a:lnTo>
                  <a:pt x="4579315" y="283019"/>
                </a:lnTo>
                <a:close/>
              </a:path>
            </a:pathLst>
          </a:custGeom>
          <a:solidFill>
            <a:srgbClr val="FFFFFF">
              <a:alpha val="4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858046" y="2112225"/>
            <a:ext cx="566420" cy="566420"/>
          </a:xfrm>
          <a:custGeom>
            <a:avLst/>
            <a:gdLst/>
            <a:ahLst/>
            <a:cxnLst/>
            <a:rect l="l" t="t" r="r" b="b"/>
            <a:pathLst>
              <a:path w="566420" h="566419">
                <a:moveTo>
                  <a:pt x="282894" y="0"/>
                </a:moveTo>
                <a:lnTo>
                  <a:pt x="237009" y="3705"/>
                </a:lnTo>
                <a:lnTo>
                  <a:pt x="193480" y="14431"/>
                </a:lnTo>
                <a:lnTo>
                  <a:pt x="152890" y="31595"/>
                </a:lnTo>
                <a:lnTo>
                  <a:pt x="115823" y="54614"/>
                </a:lnTo>
                <a:lnTo>
                  <a:pt x="82860" y="82905"/>
                </a:lnTo>
                <a:lnTo>
                  <a:pt x="54583" y="115884"/>
                </a:lnTo>
                <a:lnTo>
                  <a:pt x="31577" y="152968"/>
                </a:lnTo>
                <a:lnTo>
                  <a:pt x="14422" y="193574"/>
                </a:lnTo>
                <a:lnTo>
                  <a:pt x="3702" y="237119"/>
                </a:lnTo>
                <a:lnTo>
                  <a:pt x="0" y="283020"/>
                </a:lnTo>
                <a:lnTo>
                  <a:pt x="3703" y="328920"/>
                </a:lnTo>
                <a:lnTo>
                  <a:pt x="14426" y="372465"/>
                </a:lnTo>
                <a:lnTo>
                  <a:pt x="31584" y="413071"/>
                </a:lnTo>
                <a:lnTo>
                  <a:pt x="54596" y="450155"/>
                </a:lnTo>
                <a:lnTo>
                  <a:pt x="82877" y="483134"/>
                </a:lnTo>
                <a:lnTo>
                  <a:pt x="115845" y="511425"/>
                </a:lnTo>
                <a:lnTo>
                  <a:pt x="152917" y="534444"/>
                </a:lnTo>
                <a:lnTo>
                  <a:pt x="193511" y="551608"/>
                </a:lnTo>
                <a:lnTo>
                  <a:pt x="237042" y="562335"/>
                </a:lnTo>
                <a:lnTo>
                  <a:pt x="282929" y="566040"/>
                </a:lnTo>
                <a:lnTo>
                  <a:pt x="328824" y="562335"/>
                </a:lnTo>
                <a:lnTo>
                  <a:pt x="372363" y="551608"/>
                </a:lnTo>
                <a:lnTo>
                  <a:pt x="412962" y="534444"/>
                </a:lnTo>
                <a:lnTo>
                  <a:pt x="450039" y="511425"/>
                </a:lnTo>
                <a:lnTo>
                  <a:pt x="483010" y="483134"/>
                </a:lnTo>
                <a:lnTo>
                  <a:pt x="511294" y="450155"/>
                </a:lnTo>
                <a:lnTo>
                  <a:pt x="534306" y="413071"/>
                </a:lnTo>
                <a:lnTo>
                  <a:pt x="551466" y="372465"/>
                </a:lnTo>
                <a:lnTo>
                  <a:pt x="562188" y="328920"/>
                </a:lnTo>
                <a:lnTo>
                  <a:pt x="565823" y="283020"/>
                </a:lnTo>
                <a:lnTo>
                  <a:pt x="562121" y="237119"/>
                </a:lnTo>
                <a:lnTo>
                  <a:pt x="551400" y="193574"/>
                </a:lnTo>
                <a:lnTo>
                  <a:pt x="534245" y="152968"/>
                </a:lnTo>
                <a:lnTo>
                  <a:pt x="511237" y="115884"/>
                </a:lnTo>
                <a:lnTo>
                  <a:pt x="482959" y="82905"/>
                </a:lnTo>
                <a:lnTo>
                  <a:pt x="449993" y="54614"/>
                </a:lnTo>
                <a:lnTo>
                  <a:pt x="412921" y="31595"/>
                </a:lnTo>
                <a:lnTo>
                  <a:pt x="372325" y="14431"/>
                </a:lnTo>
                <a:lnTo>
                  <a:pt x="328789" y="3705"/>
                </a:lnTo>
                <a:lnTo>
                  <a:pt x="282894" y="0"/>
                </a:lnTo>
                <a:close/>
              </a:path>
            </a:pathLst>
          </a:custGeom>
          <a:solidFill>
            <a:srgbClr val="CACFFF">
              <a:alpha val="5960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5821" y="3666432"/>
            <a:ext cx="99839" cy="9995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4217" y="2258887"/>
            <a:ext cx="218464" cy="218447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9578872" y="4082546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24727" y="0"/>
                </a:moveTo>
                <a:lnTo>
                  <a:pt x="15068" y="1959"/>
                </a:lnTo>
                <a:lnTo>
                  <a:pt x="7212" y="7307"/>
                </a:lnTo>
                <a:lnTo>
                  <a:pt x="1931" y="15243"/>
                </a:lnTo>
                <a:lnTo>
                  <a:pt x="0" y="24970"/>
                </a:lnTo>
                <a:lnTo>
                  <a:pt x="1931" y="34682"/>
                </a:lnTo>
                <a:lnTo>
                  <a:pt x="7212" y="42620"/>
                </a:lnTo>
                <a:lnTo>
                  <a:pt x="15068" y="47975"/>
                </a:lnTo>
                <a:lnTo>
                  <a:pt x="24727" y="49940"/>
                </a:lnTo>
                <a:lnTo>
                  <a:pt x="34440" y="47975"/>
                </a:lnTo>
                <a:lnTo>
                  <a:pt x="42415" y="42620"/>
                </a:lnTo>
                <a:lnTo>
                  <a:pt x="47813" y="34682"/>
                </a:lnTo>
                <a:lnTo>
                  <a:pt x="49799" y="24970"/>
                </a:lnTo>
                <a:lnTo>
                  <a:pt x="47813" y="15243"/>
                </a:lnTo>
                <a:lnTo>
                  <a:pt x="42415" y="7307"/>
                </a:lnTo>
                <a:lnTo>
                  <a:pt x="34440" y="1959"/>
                </a:lnTo>
                <a:lnTo>
                  <a:pt x="24727" y="0"/>
                </a:lnTo>
                <a:close/>
              </a:path>
            </a:pathLst>
          </a:custGeom>
          <a:solidFill>
            <a:srgbClr val="B0C5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5856046" y="3421887"/>
            <a:ext cx="4274185" cy="721995"/>
          </a:xfrm>
          <a:custGeom>
            <a:avLst/>
            <a:gdLst/>
            <a:ahLst/>
            <a:cxnLst/>
            <a:rect l="l" t="t" r="r" b="b"/>
            <a:pathLst>
              <a:path w="4274184" h="721995">
                <a:moveTo>
                  <a:pt x="161810" y="679932"/>
                </a:moveTo>
                <a:lnTo>
                  <a:pt x="142125" y="645464"/>
                </a:lnTo>
                <a:lnTo>
                  <a:pt x="118275" y="638644"/>
                </a:lnTo>
                <a:lnTo>
                  <a:pt x="109740" y="639419"/>
                </a:lnTo>
                <a:lnTo>
                  <a:pt x="78460" y="664552"/>
                </a:lnTo>
                <a:lnTo>
                  <a:pt x="75311" y="680516"/>
                </a:lnTo>
                <a:lnTo>
                  <a:pt x="76098" y="688771"/>
                </a:lnTo>
                <a:lnTo>
                  <a:pt x="102298" y="718769"/>
                </a:lnTo>
                <a:lnTo>
                  <a:pt x="118808" y="721804"/>
                </a:lnTo>
                <a:lnTo>
                  <a:pt x="127368" y="721029"/>
                </a:lnTo>
                <a:lnTo>
                  <a:pt x="158661" y="695871"/>
                </a:lnTo>
                <a:lnTo>
                  <a:pt x="161810" y="679932"/>
                </a:lnTo>
                <a:close/>
              </a:path>
              <a:path w="4274184" h="721995">
                <a:moveTo>
                  <a:pt x="235381" y="421093"/>
                </a:moveTo>
                <a:lnTo>
                  <a:pt x="233413" y="398170"/>
                </a:lnTo>
                <a:lnTo>
                  <a:pt x="227520" y="377863"/>
                </a:lnTo>
                <a:lnTo>
                  <a:pt x="226720" y="376440"/>
                </a:lnTo>
                <a:lnTo>
                  <a:pt x="217678" y="360184"/>
                </a:lnTo>
                <a:lnTo>
                  <a:pt x="187032" y="333273"/>
                </a:lnTo>
                <a:lnTo>
                  <a:pt x="146316" y="319735"/>
                </a:lnTo>
                <a:lnTo>
                  <a:pt x="122478" y="318058"/>
                </a:lnTo>
                <a:lnTo>
                  <a:pt x="98513" y="319798"/>
                </a:lnTo>
                <a:lnTo>
                  <a:pt x="56807" y="333844"/>
                </a:lnTo>
                <a:lnTo>
                  <a:pt x="24079" y="361734"/>
                </a:lnTo>
                <a:lnTo>
                  <a:pt x="4546" y="400888"/>
                </a:lnTo>
                <a:lnTo>
                  <a:pt x="0" y="424522"/>
                </a:lnTo>
                <a:lnTo>
                  <a:pt x="67970" y="424522"/>
                </a:lnTo>
                <a:lnTo>
                  <a:pt x="69850" y="414223"/>
                </a:lnTo>
                <a:lnTo>
                  <a:pt x="73240" y="404952"/>
                </a:lnTo>
                <a:lnTo>
                  <a:pt x="109982" y="377278"/>
                </a:lnTo>
                <a:lnTo>
                  <a:pt x="120205" y="376440"/>
                </a:lnTo>
                <a:lnTo>
                  <a:pt x="130378" y="377291"/>
                </a:lnTo>
                <a:lnTo>
                  <a:pt x="165163" y="405549"/>
                </a:lnTo>
                <a:lnTo>
                  <a:pt x="168529" y="424522"/>
                </a:lnTo>
                <a:lnTo>
                  <a:pt x="167716" y="434594"/>
                </a:lnTo>
                <a:lnTo>
                  <a:pt x="165290" y="443725"/>
                </a:lnTo>
                <a:lnTo>
                  <a:pt x="161251" y="452018"/>
                </a:lnTo>
                <a:lnTo>
                  <a:pt x="155600" y="459562"/>
                </a:lnTo>
                <a:lnTo>
                  <a:pt x="114566" y="500430"/>
                </a:lnTo>
                <a:lnTo>
                  <a:pt x="106387" y="509003"/>
                </a:lnTo>
                <a:lnTo>
                  <a:pt x="87261" y="543280"/>
                </a:lnTo>
                <a:lnTo>
                  <a:pt x="85940" y="597090"/>
                </a:lnTo>
                <a:lnTo>
                  <a:pt x="149453" y="597090"/>
                </a:lnTo>
                <a:lnTo>
                  <a:pt x="149453" y="571881"/>
                </a:lnTo>
                <a:lnTo>
                  <a:pt x="150088" y="561187"/>
                </a:lnTo>
                <a:lnTo>
                  <a:pt x="151993" y="551789"/>
                </a:lnTo>
                <a:lnTo>
                  <a:pt x="155155" y="543674"/>
                </a:lnTo>
                <a:lnTo>
                  <a:pt x="159588" y="536841"/>
                </a:lnTo>
                <a:lnTo>
                  <a:pt x="162229" y="534098"/>
                </a:lnTo>
                <a:lnTo>
                  <a:pt x="165684" y="530313"/>
                </a:lnTo>
                <a:lnTo>
                  <a:pt x="169976" y="525856"/>
                </a:lnTo>
                <a:lnTo>
                  <a:pt x="174256" y="521728"/>
                </a:lnTo>
                <a:lnTo>
                  <a:pt x="179527" y="516585"/>
                </a:lnTo>
                <a:lnTo>
                  <a:pt x="191884" y="504901"/>
                </a:lnTo>
                <a:lnTo>
                  <a:pt x="196888" y="500430"/>
                </a:lnTo>
                <a:lnTo>
                  <a:pt x="204343" y="492874"/>
                </a:lnTo>
                <a:lnTo>
                  <a:pt x="230746" y="452094"/>
                </a:lnTo>
                <a:lnTo>
                  <a:pt x="234226" y="437337"/>
                </a:lnTo>
                <a:lnTo>
                  <a:pt x="235381" y="421093"/>
                </a:lnTo>
                <a:close/>
              </a:path>
              <a:path w="4274184" h="721995">
                <a:moveTo>
                  <a:pt x="4202950" y="348970"/>
                </a:moveTo>
                <a:lnTo>
                  <a:pt x="4184091" y="315645"/>
                </a:lnTo>
                <a:lnTo>
                  <a:pt x="4161053" y="309118"/>
                </a:lnTo>
                <a:lnTo>
                  <a:pt x="4152823" y="309892"/>
                </a:lnTo>
                <a:lnTo>
                  <a:pt x="4122585" y="334111"/>
                </a:lnTo>
                <a:lnTo>
                  <a:pt x="4119499" y="349656"/>
                </a:lnTo>
                <a:lnTo>
                  <a:pt x="4120273" y="357581"/>
                </a:lnTo>
                <a:lnTo>
                  <a:pt x="4145597" y="386486"/>
                </a:lnTo>
                <a:lnTo>
                  <a:pt x="4161396" y="389496"/>
                </a:lnTo>
                <a:lnTo>
                  <a:pt x="4169778" y="388721"/>
                </a:lnTo>
                <a:lnTo>
                  <a:pt x="4199902" y="364375"/>
                </a:lnTo>
                <a:lnTo>
                  <a:pt x="4202950" y="348970"/>
                </a:lnTo>
                <a:close/>
              </a:path>
              <a:path w="4274184" h="721995">
                <a:moveTo>
                  <a:pt x="4274045" y="99606"/>
                </a:moveTo>
                <a:lnTo>
                  <a:pt x="4272127" y="77254"/>
                </a:lnTo>
                <a:lnTo>
                  <a:pt x="4266362" y="57569"/>
                </a:lnTo>
                <a:lnTo>
                  <a:pt x="4265663" y="56324"/>
                </a:lnTo>
                <a:lnTo>
                  <a:pt x="4256811" y="40538"/>
                </a:lnTo>
                <a:lnTo>
                  <a:pt x="4227195" y="14630"/>
                </a:lnTo>
                <a:lnTo>
                  <a:pt x="4188041" y="1612"/>
                </a:lnTo>
                <a:lnTo>
                  <a:pt x="4165181" y="0"/>
                </a:lnTo>
                <a:lnTo>
                  <a:pt x="4141990" y="1676"/>
                </a:lnTo>
                <a:lnTo>
                  <a:pt x="4101668" y="15214"/>
                </a:lnTo>
                <a:lnTo>
                  <a:pt x="4070121" y="42125"/>
                </a:lnTo>
                <a:lnTo>
                  <a:pt x="4051338" y="79971"/>
                </a:lnTo>
                <a:lnTo>
                  <a:pt x="4047032" y="102692"/>
                </a:lnTo>
                <a:lnTo>
                  <a:pt x="4112628" y="102692"/>
                </a:lnTo>
                <a:lnTo>
                  <a:pt x="4114368" y="92659"/>
                </a:lnTo>
                <a:lnTo>
                  <a:pt x="4117568" y="83680"/>
                </a:lnTo>
                <a:lnTo>
                  <a:pt x="4152912" y="57111"/>
                </a:lnTo>
                <a:lnTo>
                  <a:pt x="4162768" y="56324"/>
                </a:lnTo>
                <a:lnTo>
                  <a:pt x="4172623" y="57111"/>
                </a:lnTo>
                <a:lnTo>
                  <a:pt x="4206176" y="84366"/>
                </a:lnTo>
                <a:lnTo>
                  <a:pt x="4209478" y="102692"/>
                </a:lnTo>
                <a:lnTo>
                  <a:pt x="4208703" y="112356"/>
                </a:lnTo>
                <a:lnTo>
                  <a:pt x="4206392" y="121196"/>
                </a:lnTo>
                <a:lnTo>
                  <a:pt x="4202531" y="129209"/>
                </a:lnTo>
                <a:lnTo>
                  <a:pt x="4197121" y="136359"/>
                </a:lnTo>
                <a:lnTo>
                  <a:pt x="4157624" y="175856"/>
                </a:lnTo>
                <a:lnTo>
                  <a:pt x="4149636" y="184162"/>
                </a:lnTo>
                <a:lnTo>
                  <a:pt x="4130129" y="225844"/>
                </a:lnTo>
                <a:lnTo>
                  <a:pt x="4129798" y="268935"/>
                </a:lnTo>
                <a:lnTo>
                  <a:pt x="4190936" y="268935"/>
                </a:lnTo>
                <a:lnTo>
                  <a:pt x="4190936" y="244551"/>
                </a:lnTo>
                <a:lnTo>
                  <a:pt x="4191571" y="234365"/>
                </a:lnTo>
                <a:lnTo>
                  <a:pt x="4214977" y="196469"/>
                </a:lnTo>
                <a:lnTo>
                  <a:pt x="4220210" y="191566"/>
                </a:lnTo>
                <a:lnTo>
                  <a:pt x="4225963" y="185813"/>
                </a:lnTo>
                <a:lnTo>
                  <a:pt x="4232148" y="180327"/>
                </a:lnTo>
                <a:lnTo>
                  <a:pt x="4236961" y="175856"/>
                </a:lnTo>
                <a:lnTo>
                  <a:pt x="4240390" y="172072"/>
                </a:lnTo>
                <a:lnTo>
                  <a:pt x="4243819" y="168643"/>
                </a:lnTo>
                <a:lnTo>
                  <a:pt x="4269498" y="129438"/>
                </a:lnTo>
                <a:lnTo>
                  <a:pt x="4272902" y="115189"/>
                </a:lnTo>
                <a:lnTo>
                  <a:pt x="4274045" y="99606"/>
                </a:lnTo>
                <a:close/>
              </a:path>
            </a:pathLst>
          </a:custGeom>
          <a:solidFill>
            <a:srgbClr val="FFC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023587" y="2213549"/>
            <a:ext cx="235585" cy="403860"/>
          </a:xfrm>
          <a:custGeom>
            <a:avLst/>
            <a:gdLst/>
            <a:ahLst/>
            <a:cxnLst/>
            <a:rect l="l" t="t" r="r" b="b"/>
            <a:pathLst>
              <a:path w="235584" h="403860">
                <a:moveTo>
                  <a:pt x="226691" y="58390"/>
                </a:moveTo>
                <a:lnTo>
                  <a:pt x="120205" y="58390"/>
                </a:lnTo>
                <a:lnTo>
                  <a:pt x="130379" y="59232"/>
                </a:lnTo>
                <a:lnTo>
                  <a:pt x="139575" y="61781"/>
                </a:lnTo>
                <a:lnTo>
                  <a:pt x="167650" y="96569"/>
                </a:lnTo>
                <a:lnTo>
                  <a:pt x="168493" y="106476"/>
                </a:lnTo>
                <a:lnTo>
                  <a:pt x="167682" y="116586"/>
                </a:lnTo>
                <a:lnTo>
                  <a:pt x="165252" y="125796"/>
                </a:lnTo>
                <a:lnTo>
                  <a:pt x="161205" y="134103"/>
                </a:lnTo>
                <a:lnTo>
                  <a:pt x="155545" y="141510"/>
                </a:lnTo>
                <a:lnTo>
                  <a:pt x="114572" y="182383"/>
                </a:lnTo>
                <a:lnTo>
                  <a:pt x="106389" y="190948"/>
                </a:lnTo>
                <a:lnTo>
                  <a:pt x="87269" y="225231"/>
                </a:lnTo>
                <a:lnTo>
                  <a:pt x="85929" y="278898"/>
                </a:lnTo>
                <a:lnTo>
                  <a:pt x="149363" y="278898"/>
                </a:lnTo>
                <a:lnTo>
                  <a:pt x="149363" y="253825"/>
                </a:lnTo>
                <a:lnTo>
                  <a:pt x="150005" y="243134"/>
                </a:lnTo>
                <a:lnTo>
                  <a:pt x="151918" y="233732"/>
                </a:lnTo>
                <a:lnTo>
                  <a:pt x="155086" y="225617"/>
                </a:lnTo>
                <a:lnTo>
                  <a:pt x="159495" y="218791"/>
                </a:lnTo>
                <a:lnTo>
                  <a:pt x="162139" y="216043"/>
                </a:lnTo>
                <a:lnTo>
                  <a:pt x="165608" y="212265"/>
                </a:lnTo>
                <a:lnTo>
                  <a:pt x="169936" y="208143"/>
                </a:lnTo>
                <a:lnTo>
                  <a:pt x="174229" y="203678"/>
                </a:lnTo>
                <a:lnTo>
                  <a:pt x="179483" y="198526"/>
                </a:lnTo>
                <a:lnTo>
                  <a:pt x="185665" y="192687"/>
                </a:lnTo>
                <a:lnTo>
                  <a:pt x="191847" y="187191"/>
                </a:lnTo>
                <a:lnTo>
                  <a:pt x="196793" y="182383"/>
                </a:lnTo>
                <a:lnTo>
                  <a:pt x="224930" y="147386"/>
                </a:lnTo>
                <a:lnTo>
                  <a:pt x="235362" y="103384"/>
                </a:lnTo>
                <a:lnTo>
                  <a:pt x="233397" y="80264"/>
                </a:lnTo>
                <a:lnTo>
                  <a:pt x="227501" y="59849"/>
                </a:lnTo>
                <a:lnTo>
                  <a:pt x="226691" y="58390"/>
                </a:lnTo>
                <a:close/>
              </a:path>
              <a:path w="235584" h="403860">
                <a:moveTo>
                  <a:pt x="122472" y="0"/>
                </a:moveTo>
                <a:lnTo>
                  <a:pt x="76613" y="6998"/>
                </a:lnTo>
                <a:lnTo>
                  <a:pt x="39049" y="28164"/>
                </a:lnTo>
                <a:lnTo>
                  <a:pt x="12570" y="62039"/>
                </a:lnTo>
                <a:lnTo>
                  <a:pt x="0" y="106476"/>
                </a:lnTo>
                <a:lnTo>
                  <a:pt x="67967" y="106476"/>
                </a:lnTo>
                <a:lnTo>
                  <a:pt x="69839" y="96171"/>
                </a:lnTo>
                <a:lnTo>
                  <a:pt x="73230" y="86898"/>
                </a:lnTo>
                <a:lnTo>
                  <a:pt x="109978" y="59221"/>
                </a:lnTo>
                <a:lnTo>
                  <a:pt x="120205" y="58390"/>
                </a:lnTo>
                <a:lnTo>
                  <a:pt x="226691" y="58390"/>
                </a:lnTo>
                <a:lnTo>
                  <a:pt x="217671" y="42139"/>
                </a:lnTo>
                <a:lnTo>
                  <a:pt x="203902" y="27134"/>
                </a:lnTo>
                <a:lnTo>
                  <a:pt x="187011" y="15214"/>
                </a:lnTo>
                <a:lnTo>
                  <a:pt x="167810" y="6740"/>
                </a:lnTo>
                <a:lnTo>
                  <a:pt x="146299" y="1679"/>
                </a:lnTo>
                <a:lnTo>
                  <a:pt x="122472" y="0"/>
                </a:lnTo>
                <a:close/>
              </a:path>
              <a:path w="235584" h="403860">
                <a:moveTo>
                  <a:pt x="118213" y="320458"/>
                </a:moveTo>
                <a:lnTo>
                  <a:pt x="82377" y="339322"/>
                </a:lnTo>
                <a:lnTo>
                  <a:pt x="75248" y="362361"/>
                </a:lnTo>
                <a:lnTo>
                  <a:pt x="76054" y="370594"/>
                </a:lnTo>
                <a:lnTo>
                  <a:pt x="102264" y="400658"/>
                </a:lnTo>
                <a:lnTo>
                  <a:pt x="118762" y="403578"/>
                </a:lnTo>
                <a:lnTo>
                  <a:pt x="127317" y="402805"/>
                </a:lnTo>
                <a:lnTo>
                  <a:pt x="158598" y="377732"/>
                </a:lnTo>
                <a:lnTo>
                  <a:pt x="161762" y="361674"/>
                </a:lnTo>
                <a:lnTo>
                  <a:pt x="160961" y="353490"/>
                </a:lnTo>
                <a:lnTo>
                  <a:pt x="134715" y="323506"/>
                </a:lnTo>
                <a:lnTo>
                  <a:pt x="118213" y="3204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18250" y="2285678"/>
            <a:ext cx="4829134" cy="51402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6256507" cy="82295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86278" y="306451"/>
            <a:ext cx="10289793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88084" y="1459590"/>
            <a:ext cx="12886181" cy="2007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404040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9199" y="8503920"/>
            <a:ext cx="5203952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3117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8892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3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4.png"/><Relationship Id="rId7" Type="http://schemas.openxmlformats.org/officeDocument/2006/relationships/image" Target="../media/image8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5.png"/><Relationship Id="rId4" Type="http://schemas.openxmlformats.org/officeDocument/2006/relationships/image" Target="../media/image84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3.png"/><Relationship Id="rId7" Type="http://schemas.openxmlformats.org/officeDocument/2006/relationships/image" Target="../media/image8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1.png"/><Relationship Id="rId4" Type="http://schemas.openxmlformats.org/officeDocument/2006/relationships/image" Target="../media/image94.png"/><Relationship Id="rId9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82295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6189" y="4326128"/>
            <a:ext cx="6606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Intro</a:t>
            </a:r>
            <a:r>
              <a:rPr spc="-70" dirty="0"/>
              <a:t>d</a:t>
            </a:r>
            <a:r>
              <a:rPr spc="10" dirty="0"/>
              <a:t>uctio</a:t>
            </a:r>
            <a:r>
              <a:rPr spc="20" dirty="0"/>
              <a:t>n</a:t>
            </a:r>
            <a:r>
              <a:rPr spc="-75" dirty="0"/>
              <a:t> </a:t>
            </a:r>
            <a:r>
              <a:rPr spc="15" dirty="0"/>
              <a:t>t</a:t>
            </a:r>
            <a:r>
              <a:rPr spc="30" dirty="0"/>
              <a:t>o</a:t>
            </a:r>
            <a:r>
              <a:rPr spc="-85" dirty="0"/>
              <a:t> </a:t>
            </a: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3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140" dirty="0"/>
              <a:t>M</a:t>
            </a:r>
            <a:r>
              <a:rPr dirty="0"/>
              <a:t>o</a:t>
            </a:r>
            <a:r>
              <a:rPr spc="-5" dirty="0"/>
              <a:t>d</a:t>
            </a:r>
            <a:r>
              <a:rPr spc="-20" dirty="0"/>
              <a:t>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5767" y="306451"/>
            <a:ext cx="5745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Industrial</a:t>
            </a:r>
            <a:r>
              <a:rPr spc="-110" dirty="0"/>
              <a:t> </a:t>
            </a:r>
            <a:r>
              <a:rPr spc="-35" dirty="0"/>
              <a:t>Significance</a:t>
            </a:r>
            <a:r>
              <a:rPr spc="-110" dirty="0"/>
              <a:t> </a:t>
            </a:r>
            <a:r>
              <a:rPr spc="-30" dirty="0"/>
              <a:t>Examples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05517" y="1601597"/>
            <a:ext cx="3663950" cy="5910580"/>
            <a:chOff x="10105517" y="1601597"/>
            <a:chExt cx="3663950" cy="5910580"/>
          </a:xfrm>
        </p:grpSpPr>
        <p:sp>
          <p:nvSpPr>
            <p:cNvPr id="4" name="object 4"/>
            <p:cNvSpPr/>
            <p:nvPr/>
          </p:nvSpPr>
          <p:spPr>
            <a:xfrm>
              <a:off x="10108692" y="5899404"/>
              <a:ext cx="3657600" cy="1609725"/>
            </a:xfrm>
            <a:custGeom>
              <a:avLst/>
              <a:gdLst/>
              <a:ahLst/>
              <a:cxnLst/>
              <a:rect l="l" t="t" r="r" b="b"/>
              <a:pathLst>
                <a:path w="3657600" h="1609725">
                  <a:moveTo>
                    <a:pt x="3389375" y="0"/>
                  </a:moveTo>
                  <a:lnTo>
                    <a:pt x="268224" y="0"/>
                  </a:ln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0" y="1341120"/>
                  </a:lnTo>
                  <a:lnTo>
                    <a:pt x="4323" y="1389319"/>
                  </a:lnTo>
                  <a:lnTo>
                    <a:pt x="16786" y="1434690"/>
                  </a:lnTo>
                  <a:lnTo>
                    <a:pt x="36632" y="1476473"/>
                  </a:lnTo>
                  <a:lnTo>
                    <a:pt x="63100" y="1513911"/>
                  </a:lnTo>
                  <a:lnTo>
                    <a:pt x="95432" y="1546243"/>
                  </a:lnTo>
                  <a:lnTo>
                    <a:pt x="132870" y="1572711"/>
                  </a:lnTo>
                  <a:lnTo>
                    <a:pt x="174653" y="1592557"/>
                  </a:lnTo>
                  <a:lnTo>
                    <a:pt x="220024" y="1605020"/>
                  </a:lnTo>
                  <a:lnTo>
                    <a:pt x="268224" y="1609344"/>
                  </a:lnTo>
                  <a:lnTo>
                    <a:pt x="3389375" y="1609344"/>
                  </a:lnTo>
                  <a:lnTo>
                    <a:pt x="3437575" y="1605020"/>
                  </a:lnTo>
                  <a:lnTo>
                    <a:pt x="3482946" y="1592557"/>
                  </a:lnTo>
                  <a:lnTo>
                    <a:pt x="3524729" y="1572711"/>
                  </a:lnTo>
                  <a:lnTo>
                    <a:pt x="3562167" y="1546243"/>
                  </a:lnTo>
                  <a:lnTo>
                    <a:pt x="3594499" y="1513911"/>
                  </a:lnTo>
                  <a:lnTo>
                    <a:pt x="3620967" y="1476473"/>
                  </a:lnTo>
                  <a:lnTo>
                    <a:pt x="3640813" y="1434690"/>
                  </a:lnTo>
                  <a:lnTo>
                    <a:pt x="3653276" y="1389319"/>
                  </a:lnTo>
                  <a:lnTo>
                    <a:pt x="3657600" y="1341120"/>
                  </a:lnTo>
                  <a:lnTo>
                    <a:pt x="3657600" y="268224"/>
                  </a:lnTo>
                  <a:lnTo>
                    <a:pt x="3653276" y="220024"/>
                  </a:lnTo>
                  <a:lnTo>
                    <a:pt x="3640813" y="174653"/>
                  </a:lnTo>
                  <a:lnTo>
                    <a:pt x="3620967" y="132870"/>
                  </a:lnTo>
                  <a:lnTo>
                    <a:pt x="3594499" y="95432"/>
                  </a:lnTo>
                  <a:lnTo>
                    <a:pt x="3562167" y="63100"/>
                  </a:lnTo>
                  <a:lnTo>
                    <a:pt x="3524729" y="36632"/>
                  </a:lnTo>
                  <a:lnTo>
                    <a:pt x="3482946" y="16786"/>
                  </a:lnTo>
                  <a:lnTo>
                    <a:pt x="3437575" y="4323"/>
                  </a:lnTo>
                  <a:lnTo>
                    <a:pt x="3389375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08692" y="5899404"/>
              <a:ext cx="3657600" cy="1609725"/>
            </a:xfrm>
            <a:custGeom>
              <a:avLst/>
              <a:gdLst/>
              <a:ahLst/>
              <a:cxnLst/>
              <a:rect l="l" t="t" r="r" b="b"/>
              <a:pathLst>
                <a:path w="3657600" h="160972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3389375" y="0"/>
                  </a:lnTo>
                  <a:lnTo>
                    <a:pt x="3437575" y="4323"/>
                  </a:lnTo>
                  <a:lnTo>
                    <a:pt x="3482946" y="16786"/>
                  </a:lnTo>
                  <a:lnTo>
                    <a:pt x="3524729" y="36632"/>
                  </a:lnTo>
                  <a:lnTo>
                    <a:pt x="3562167" y="63100"/>
                  </a:lnTo>
                  <a:lnTo>
                    <a:pt x="3594499" y="95432"/>
                  </a:lnTo>
                  <a:lnTo>
                    <a:pt x="3620967" y="132870"/>
                  </a:lnTo>
                  <a:lnTo>
                    <a:pt x="3640813" y="174653"/>
                  </a:lnTo>
                  <a:lnTo>
                    <a:pt x="3653276" y="220024"/>
                  </a:lnTo>
                  <a:lnTo>
                    <a:pt x="3657600" y="268224"/>
                  </a:lnTo>
                  <a:lnTo>
                    <a:pt x="3657600" y="1341120"/>
                  </a:lnTo>
                  <a:lnTo>
                    <a:pt x="3653276" y="1389319"/>
                  </a:lnTo>
                  <a:lnTo>
                    <a:pt x="3640813" y="1434690"/>
                  </a:lnTo>
                  <a:lnTo>
                    <a:pt x="3620967" y="1476473"/>
                  </a:lnTo>
                  <a:lnTo>
                    <a:pt x="3594499" y="1513911"/>
                  </a:lnTo>
                  <a:lnTo>
                    <a:pt x="3562167" y="1546243"/>
                  </a:lnTo>
                  <a:lnTo>
                    <a:pt x="3524729" y="1572711"/>
                  </a:lnTo>
                  <a:lnTo>
                    <a:pt x="3482946" y="1592557"/>
                  </a:lnTo>
                  <a:lnTo>
                    <a:pt x="3437575" y="1605020"/>
                  </a:lnTo>
                  <a:lnTo>
                    <a:pt x="3389375" y="1609344"/>
                  </a:lnTo>
                  <a:lnTo>
                    <a:pt x="268224" y="1609344"/>
                  </a:lnTo>
                  <a:lnTo>
                    <a:pt x="220024" y="1605020"/>
                  </a:lnTo>
                  <a:lnTo>
                    <a:pt x="174653" y="1592557"/>
                  </a:lnTo>
                  <a:lnTo>
                    <a:pt x="132870" y="1572711"/>
                  </a:lnTo>
                  <a:lnTo>
                    <a:pt x="95432" y="1546243"/>
                  </a:lnTo>
                  <a:lnTo>
                    <a:pt x="63100" y="1513911"/>
                  </a:lnTo>
                  <a:lnTo>
                    <a:pt x="36632" y="1476473"/>
                  </a:lnTo>
                  <a:lnTo>
                    <a:pt x="16786" y="1434690"/>
                  </a:lnTo>
                  <a:lnTo>
                    <a:pt x="4323" y="1389319"/>
                  </a:lnTo>
                  <a:lnTo>
                    <a:pt x="0" y="1341120"/>
                  </a:lnTo>
                  <a:lnTo>
                    <a:pt x="0" y="2682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08692" y="1604772"/>
              <a:ext cx="3657600" cy="1609725"/>
            </a:xfrm>
            <a:custGeom>
              <a:avLst/>
              <a:gdLst/>
              <a:ahLst/>
              <a:cxnLst/>
              <a:rect l="l" t="t" r="r" b="b"/>
              <a:pathLst>
                <a:path w="3657600" h="1609725">
                  <a:moveTo>
                    <a:pt x="3389375" y="0"/>
                  </a:moveTo>
                  <a:lnTo>
                    <a:pt x="268224" y="0"/>
                  </a:ln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0" y="1341119"/>
                  </a:lnTo>
                  <a:lnTo>
                    <a:pt x="4323" y="1389319"/>
                  </a:lnTo>
                  <a:lnTo>
                    <a:pt x="16786" y="1434690"/>
                  </a:lnTo>
                  <a:lnTo>
                    <a:pt x="36632" y="1476473"/>
                  </a:lnTo>
                  <a:lnTo>
                    <a:pt x="63100" y="1513911"/>
                  </a:lnTo>
                  <a:lnTo>
                    <a:pt x="95432" y="1546243"/>
                  </a:lnTo>
                  <a:lnTo>
                    <a:pt x="132870" y="1572711"/>
                  </a:lnTo>
                  <a:lnTo>
                    <a:pt x="174653" y="1592557"/>
                  </a:lnTo>
                  <a:lnTo>
                    <a:pt x="220024" y="1605020"/>
                  </a:lnTo>
                  <a:lnTo>
                    <a:pt x="268224" y="1609343"/>
                  </a:lnTo>
                  <a:lnTo>
                    <a:pt x="3389375" y="1609343"/>
                  </a:lnTo>
                  <a:lnTo>
                    <a:pt x="3437575" y="1605020"/>
                  </a:lnTo>
                  <a:lnTo>
                    <a:pt x="3482946" y="1592557"/>
                  </a:lnTo>
                  <a:lnTo>
                    <a:pt x="3524729" y="1572711"/>
                  </a:lnTo>
                  <a:lnTo>
                    <a:pt x="3562167" y="1546243"/>
                  </a:lnTo>
                  <a:lnTo>
                    <a:pt x="3594499" y="1513911"/>
                  </a:lnTo>
                  <a:lnTo>
                    <a:pt x="3620967" y="1476473"/>
                  </a:lnTo>
                  <a:lnTo>
                    <a:pt x="3640813" y="1434690"/>
                  </a:lnTo>
                  <a:lnTo>
                    <a:pt x="3653276" y="1389319"/>
                  </a:lnTo>
                  <a:lnTo>
                    <a:pt x="3657600" y="1341119"/>
                  </a:lnTo>
                  <a:lnTo>
                    <a:pt x="3657600" y="268224"/>
                  </a:lnTo>
                  <a:lnTo>
                    <a:pt x="3653276" y="220024"/>
                  </a:lnTo>
                  <a:lnTo>
                    <a:pt x="3640813" y="174653"/>
                  </a:lnTo>
                  <a:lnTo>
                    <a:pt x="3620967" y="132870"/>
                  </a:lnTo>
                  <a:lnTo>
                    <a:pt x="3594499" y="95432"/>
                  </a:lnTo>
                  <a:lnTo>
                    <a:pt x="3562167" y="63100"/>
                  </a:lnTo>
                  <a:lnTo>
                    <a:pt x="3524729" y="36632"/>
                  </a:lnTo>
                  <a:lnTo>
                    <a:pt x="3482946" y="16786"/>
                  </a:lnTo>
                  <a:lnTo>
                    <a:pt x="3437575" y="4323"/>
                  </a:lnTo>
                  <a:lnTo>
                    <a:pt x="3389375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08692" y="1604772"/>
              <a:ext cx="3657600" cy="1609725"/>
            </a:xfrm>
            <a:custGeom>
              <a:avLst/>
              <a:gdLst/>
              <a:ahLst/>
              <a:cxnLst/>
              <a:rect l="l" t="t" r="r" b="b"/>
              <a:pathLst>
                <a:path w="3657600" h="160972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3389375" y="0"/>
                  </a:lnTo>
                  <a:lnTo>
                    <a:pt x="3437575" y="4323"/>
                  </a:lnTo>
                  <a:lnTo>
                    <a:pt x="3482946" y="16786"/>
                  </a:lnTo>
                  <a:lnTo>
                    <a:pt x="3524729" y="36632"/>
                  </a:lnTo>
                  <a:lnTo>
                    <a:pt x="3562167" y="63100"/>
                  </a:lnTo>
                  <a:lnTo>
                    <a:pt x="3594499" y="95432"/>
                  </a:lnTo>
                  <a:lnTo>
                    <a:pt x="3620967" y="132870"/>
                  </a:lnTo>
                  <a:lnTo>
                    <a:pt x="3640813" y="174653"/>
                  </a:lnTo>
                  <a:lnTo>
                    <a:pt x="3653276" y="220024"/>
                  </a:lnTo>
                  <a:lnTo>
                    <a:pt x="3657600" y="268224"/>
                  </a:lnTo>
                  <a:lnTo>
                    <a:pt x="3657600" y="1341119"/>
                  </a:lnTo>
                  <a:lnTo>
                    <a:pt x="3653276" y="1389319"/>
                  </a:lnTo>
                  <a:lnTo>
                    <a:pt x="3640813" y="1434690"/>
                  </a:lnTo>
                  <a:lnTo>
                    <a:pt x="3620967" y="1476473"/>
                  </a:lnTo>
                  <a:lnTo>
                    <a:pt x="3594499" y="1513911"/>
                  </a:lnTo>
                  <a:lnTo>
                    <a:pt x="3562167" y="1546243"/>
                  </a:lnTo>
                  <a:lnTo>
                    <a:pt x="3524729" y="1572711"/>
                  </a:lnTo>
                  <a:lnTo>
                    <a:pt x="3482946" y="1592557"/>
                  </a:lnTo>
                  <a:lnTo>
                    <a:pt x="3437575" y="1605020"/>
                  </a:lnTo>
                  <a:lnTo>
                    <a:pt x="3389375" y="1609343"/>
                  </a:lnTo>
                  <a:lnTo>
                    <a:pt x="268224" y="1609343"/>
                  </a:lnTo>
                  <a:lnTo>
                    <a:pt x="220024" y="1605020"/>
                  </a:lnTo>
                  <a:lnTo>
                    <a:pt x="174653" y="1592557"/>
                  </a:lnTo>
                  <a:lnTo>
                    <a:pt x="132870" y="1572711"/>
                  </a:lnTo>
                  <a:lnTo>
                    <a:pt x="95432" y="1546243"/>
                  </a:lnTo>
                  <a:lnTo>
                    <a:pt x="63100" y="1513911"/>
                  </a:lnTo>
                  <a:lnTo>
                    <a:pt x="36632" y="1476473"/>
                  </a:lnTo>
                  <a:lnTo>
                    <a:pt x="16786" y="1434690"/>
                  </a:lnTo>
                  <a:lnTo>
                    <a:pt x="4323" y="1389319"/>
                  </a:lnTo>
                  <a:lnTo>
                    <a:pt x="0" y="1341119"/>
                  </a:lnTo>
                  <a:lnTo>
                    <a:pt x="0" y="2682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453243" y="1774342"/>
            <a:ext cx="2971165" cy="116395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2200" b="1" spc="-25" dirty="0">
                <a:solidFill>
                  <a:srgbClr val="44484E"/>
                </a:solidFill>
                <a:latin typeface="Tahoma"/>
                <a:cs typeface="Tahoma"/>
              </a:rPr>
              <a:t>Art:</a:t>
            </a:r>
            <a:endParaRPr sz="2200">
              <a:latin typeface="Tahoma"/>
              <a:cs typeface="Tahoma"/>
            </a:endParaRPr>
          </a:p>
          <a:p>
            <a:pPr marL="12065" marR="5080" algn="ctr">
              <a:lnSpc>
                <a:spcPct val="113199"/>
              </a:lnSpc>
            </a:pP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Crea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u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iq</a:t>
            </a:r>
            <a:r>
              <a:rPr sz="2200" spc="-75" dirty="0">
                <a:solidFill>
                  <a:srgbClr val="44484E"/>
                </a:solidFill>
                <a:latin typeface="Lucida Sans Unicode"/>
                <a:cs typeface="Lucida Sans Unicode"/>
              </a:rPr>
              <a:t>u</a:t>
            </a:r>
            <a:r>
              <a:rPr sz="2200" spc="5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44484E"/>
                </a:solidFill>
                <a:latin typeface="Lucida Sans Unicode"/>
                <a:cs typeface="Lucida Sans Unicode"/>
              </a:rPr>
              <a:t>di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ital 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art</a:t>
            </a: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designs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77897" y="1630552"/>
            <a:ext cx="3629025" cy="1616075"/>
            <a:chOff x="2477897" y="1630552"/>
            <a:chExt cx="3629025" cy="1616075"/>
          </a:xfrm>
        </p:grpSpPr>
        <p:sp>
          <p:nvSpPr>
            <p:cNvPr id="10" name="object 10"/>
            <p:cNvSpPr/>
            <p:nvPr/>
          </p:nvSpPr>
          <p:spPr>
            <a:xfrm>
              <a:off x="2481072" y="1633727"/>
              <a:ext cx="3622675" cy="1609725"/>
            </a:xfrm>
            <a:custGeom>
              <a:avLst/>
              <a:gdLst/>
              <a:ahLst/>
              <a:cxnLst/>
              <a:rect l="l" t="t" r="r" b="b"/>
              <a:pathLst>
                <a:path w="3622675" h="1609725">
                  <a:moveTo>
                    <a:pt x="3354324" y="0"/>
                  </a:moveTo>
                  <a:lnTo>
                    <a:pt x="268223" y="0"/>
                  </a:ln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0" y="1341120"/>
                  </a:lnTo>
                  <a:lnTo>
                    <a:pt x="4323" y="1389319"/>
                  </a:lnTo>
                  <a:lnTo>
                    <a:pt x="16786" y="1434690"/>
                  </a:lnTo>
                  <a:lnTo>
                    <a:pt x="36632" y="1476473"/>
                  </a:lnTo>
                  <a:lnTo>
                    <a:pt x="63100" y="1513911"/>
                  </a:lnTo>
                  <a:lnTo>
                    <a:pt x="95432" y="1546243"/>
                  </a:lnTo>
                  <a:lnTo>
                    <a:pt x="132870" y="1572711"/>
                  </a:lnTo>
                  <a:lnTo>
                    <a:pt x="174653" y="1592557"/>
                  </a:lnTo>
                  <a:lnTo>
                    <a:pt x="220024" y="1605020"/>
                  </a:lnTo>
                  <a:lnTo>
                    <a:pt x="268223" y="1609344"/>
                  </a:lnTo>
                  <a:lnTo>
                    <a:pt x="3354324" y="1609344"/>
                  </a:lnTo>
                  <a:lnTo>
                    <a:pt x="3402523" y="1605020"/>
                  </a:lnTo>
                  <a:lnTo>
                    <a:pt x="3447894" y="1592557"/>
                  </a:lnTo>
                  <a:lnTo>
                    <a:pt x="3489677" y="1572711"/>
                  </a:lnTo>
                  <a:lnTo>
                    <a:pt x="3527115" y="1546243"/>
                  </a:lnTo>
                  <a:lnTo>
                    <a:pt x="3559447" y="1513911"/>
                  </a:lnTo>
                  <a:lnTo>
                    <a:pt x="3585915" y="1476473"/>
                  </a:lnTo>
                  <a:lnTo>
                    <a:pt x="3605761" y="1434690"/>
                  </a:lnTo>
                  <a:lnTo>
                    <a:pt x="3618224" y="1389319"/>
                  </a:lnTo>
                  <a:lnTo>
                    <a:pt x="3622548" y="1341120"/>
                  </a:lnTo>
                  <a:lnTo>
                    <a:pt x="3622548" y="268224"/>
                  </a:lnTo>
                  <a:lnTo>
                    <a:pt x="3618224" y="220024"/>
                  </a:lnTo>
                  <a:lnTo>
                    <a:pt x="3605761" y="174653"/>
                  </a:lnTo>
                  <a:lnTo>
                    <a:pt x="3585915" y="132870"/>
                  </a:lnTo>
                  <a:lnTo>
                    <a:pt x="3559447" y="95432"/>
                  </a:lnTo>
                  <a:lnTo>
                    <a:pt x="3527115" y="63100"/>
                  </a:lnTo>
                  <a:lnTo>
                    <a:pt x="3489677" y="36632"/>
                  </a:lnTo>
                  <a:lnTo>
                    <a:pt x="3447894" y="16786"/>
                  </a:lnTo>
                  <a:lnTo>
                    <a:pt x="3402523" y="4323"/>
                  </a:lnTo>
                  <a:lnTo>
                    <a:pt x="3354324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81072" y="1633727"/>
              <a:ext cx="3622675" cy="1609725"/>
            </a:xfrm>
            <a:custGeom>
              <a:avLst/>
              <a:gdLst/>
              <a:ahLst/>
              <a:cxnLst/>
              <a:rect l="l" t="t" r="r" b="b"/>
              <a:pathLst>
                <a:path w="3622675" h="160972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3" y="0"/>
                  </a:lnTo>
                  <a:lnTo>
                    <a:pt x="3354324" y="0"/>
                  </a:lnTo>
                  <a:lnTo>
                    <a:pt x="3402523" y="4323"/>
                  </a:lnTo>
                  <a:lnTo>
                    <a:pt x="3447894" y="16786"/>
                  </a:lnTo>
                  <a:lnTo>
                    <a:pt x="3489677" y="36632"/>
                  </a:lnTo>
                  <a:lnTo>
                    <a:pt x="3527115" y="63100"/>
                  </a:lnTo>
                  <a:lnTo>
                    <a:pt x="3559447" y="95432"/>
                  </a:lnTo>
                  <a:lnTo>
                    <a:pt x="3585915" y="132870"/>
                  </a:lnTo>
                  <a:lnTo>
                    <a:pt x="3605761" y="174653"/>
                  </a:lnTo>
                  <a:lnTo>
                    <a:pt x="3618224" y="220024"/>
                  </a:lnTo>
                  <a:lnTo>
                    <a:pt x="3622548" y="268224"/>
                  </a:lnTo>
                  <a:lnTo>
                    <a:pt x="3622548" y="1341120"/>
                  </a:lnTo>
                  <a:lnTo>
                    <a:pt x="3618224" y="1389319"/>
                  </a:lnTo>
                  <a:lnTo>
                    <a:pt x="3605761" y="1434690"/>
                  </a:lnTo>
                  <a:lnTo>
                    <a:pt x="3585915" y="1476473"/>
                  </a:lnTo>
                  <a:lnTo>
                    <a:pt x="3559447" y="1513911"/>
                  </a:lnTo>
                  <a:lnTo>
                    <a:pt x="3527115" y="1546243"/>
                  </a:lnTo>
                  <a:lnTo>
                    <a:pt x="3489677" y="1572711"/>
                  </a:lnTo>
                  <a:lnTo>
                    <a:pt x="3447894" y="1592557"/>
                  </a:lnTo>
                  <a:lnTo>
                    <a:pt x="3402523" y="1605020"/>
                  </a:lnTo>
                  <a:lnTo>
                    <a:pt x="3354324" y="1609344"/>
                  </a:lnTo>
                  <a:lnTo>
                    <a:pt x="268223" y="1609344"/>
                  </a:lnTo>
                  <a:lnTo>
                    <a:pt x="220024" y="1605020"/>
                  </a:lnTo>
                  <a:lnTo>
                    <a:pt x="174653" y="1592557"/>
                  </a:lnTo>
                  <a:lnTo>
                    <a:pt x="132870" y="1572711"/>
                  </a:lnTo>
                  <a:lnTo>
                    <a:pt x="95432" y="1546243"/>
                  </a:lnTo>
                  <a:lnTo>
                    <a:pt x="63100" y="1513911"/>
                  </a:lnTo>
                  <a:lnTo>
                    <a:pt x="36632" y="1476473"/>
                  </a:lnTo>
                  <a:lnTo>
                    <a:pt x="16786" y="1434690"/>
                  </a:lnTo>
                  <a:lnTo>
                    <a:pt x="4323" y="1389319"/>
                  </a:lnTo>
                  <a:lnTo>
                    <a:pt x="0" y="1341120"/>
                  </a:lnTo>
                  <a:lnTo>
                    <a:pt x="0" y="2682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62250" y="1825904"/>
            <a:ext cx="3025775" cy="1163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13199"/>
              </a:lnSpc>
              <a:spcBef>
                <a:spcPts val="100"/>
              </a:spcBef>
            </a:pPr>
            <a:r>
              <a:rPr sz="2200" b="1" spc="-5" dirty="0">
                <a:solidFill>
                  <a:srgbClr val="44484E"/>
                </a:solidFill>
                <a:latin typeface="Tahoma"/>
                <a:cs typeface="Tahoma"/>
              </a:rPr>
              <a:t>Entertainment: </a:t>
            </a:r>
            <a:r>
              <a:rPr sz="2200" b="1" dirty="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Crea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scripts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,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mu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44484E"/>
                </a:solidFill>
                <a:latin typeface="Lucida Sans Unicode"/>
                <a:cs typeface="Lucida Sans Unicode"/>
              </a:rPr>
              <a:t>c, 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virtual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actors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26080" y="5885560"/>
            <a:ext cx="3663950" cy="1616075"/>
            <a:chOff x="2426080" y="5885560"/>
            <a:chExt cx="3663950" cy="1616075"/>
          </a:xfrm>
        </p:grpSpPr>
        <p:sp>
          <p:nvSpPr>
            <p:cNvPr id="14" name="object 14"/>
            <p:cNvSpPr/>
            <p:nvPr/>
          </p:nvSpPr>
          <p:spPr>
            <a:xfrm>
              <a:off x="2429255" y="5888735"/>
              <a:ext cx="3657600" cy="1609725"/>
            </a:xfrm>
            <a:custGeom>
              <a:avLst/>
              <a:gdLst/>
              <a:ahLst/>
              <a:cxnLst/>
              <a:rect l="l" t="t" r="r" b="b"/>
              <a:pathLst>
                <a:path w="3657600" h="1609725">
                  <a:moveTo>
                    <a:pt x="3389376" y="0"/>
                  </a:moveTo>
                  <a:lnTo>
                    <a:pt x="268224" y="0"/>
                  </a:ln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0" y="1341120"/>
                  </a:lnTo>
                  <a:lnTo>
                    <a:pt x="4323" y="1389319"/>
                  </a:lnTo>
                  <a:lnTo>
                    <a:pt x="16786" y="1434690"/>
                  </a:lnTo>
                  <a:lnTo>
                    <a:pt x="36632" y="1476473"/>
                  </a:lnTo>
                  <a:lnTo>
                    <a:pt x="63100" y="1513911"/>
                  </a:lnTo>
                  <a:lnTo>
                    <a:pt x="95432" y="1546243"/>
                  </a:lnTo>
                  <a:lnTo>
                    <a:pt x="132870" y="1572711"/>
                  </a:lnTo>
                  <a:lnTo>
                    <a:pt x="174653" y="1592557"/>
                  </a:lnTo>
                  <a:lnTo>
                    <a:pt x="220024" y="1605020"/>
                  </a:lnTo>
                  <a:lnTo>
                    <a:pt x="268224" y="1609344"/>
                  </a:lnTo>
                  <a:lnTo>
                    <a:pt x="3389376" y="1609344"/>
                  </a:lnTo>
                  <a:lnTo>
                    <a:pt x="3437575" y="1605020"/>
                  </a:lnTo>
                  <a:lnTo>
                    <a:pt x="3482946" y="1592557"/>
                  </a:lnTo>
                  <a:lnTo>
                    <a:pt x="3524729" y="1572711"/>
                  </a:lnTo>
                  <a:lnTo>
                    <a:pt x="3562167" y="1546243"/>
                  </a:lnTo>
                  <a:lnTo>
                    <a:pt x="3594499" y="1513911"/>
                  </a:lnTo>
                  <a:lnTo>
                    <a:pt x="3620967" y="1476473"/>
                  </a:lnTo>
                  <a:lnTo>
                    <a:pt x="3640813" y="1434690"/>
                  </a:lnTo>
                  <a:lnTo>
                    <a:pt x="3653276" y="1389319"/>
                  </a:lnTo>
                  <a:lnTo>
                    <a:pt x="3657600" y="1341120"/>
                  </a:lnTo>
                  <a:lnTo>
                    <a:pt x="3657600" y="268224"/>
                  </a:lnTo>
                  <a:lnTo>
                    <a:pt x="3653276" y="220024"/>
                  </a:lnTo>
                  <a:lnTo>
                    <a:pt x="3640813" y="174653"/>
                  </a:lnTo>
                  <a:lnTo>
                    <a:pt x="3620967" y="132870"/>
                  </a:lnTo>
                  <a:lnTo>
                    <a:pt x="3594499" y="95432"/>
                  </a:lnTo>
                  <a:lnTo>
                    <a:pt x="3562167" y="63100"/>
                  </a:lnTo>
                  <a:lnTo>
                    <a:pt x="3524729" y="36632"/>
                  </a:lnTo>
                  <a:lnTo>
                    <a:pt x="3482946" y="16786"/>
                  </a:lnTo>
                  <a:lnTo>
                    <a:pt x="3437575" y="4323"/>
                  </a:lnTo>
                  <a:lnTo>
                    <a:pt x="338937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29255" y="5888735"/>
              <a:ext cx="3657600" cy="1609725"/>
            </a:xfrm>
            <a:custGeom>
              <a:avLst/>
              <a:gdLst/>
              <a:ahLst/>
              <a:cxnLst/>
              <a:rect l="l" t="t" r="r" b="b"/>
              <a:pathLst>
                <a:path w="3657600" h="160972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3389376" y="0"/>
                  </a:lnTo>
                  <a:lnTo>
                    <a:pt x="3437575" y="4323"/>
                  </a:lnTo>
                  <a:lnTo>
                    <a:pt x="3482946" y="16786"/>
                  </a:lnTo>
                  <a:lnTo>
                    <a:pt x="3524729" y="36632"/>
                  </a:lnTo>
                  <a:lnTo>
                    <a:pt x="3562167" y="63100"/>
                  </a:lnTo>
                  <a:lnTo>
                    <a:pt x="3594499" y="95432"/>
                  </a:lnTo>
                  <a:lnTo>
                    <a:pt x="3620967" y="132870"/>
                  </a:lnTo>
                  <a:lnTo>
                    <a:pt x="3640813" y="174653"/>
                  </a:lnTo>
                  <a:lnTo>
                    <a:pt x="3653276" y="220024"/>
                  </a:lnTo>
                  <a:lnTo>
                    <a:pt x="3657600" y="268224"/>
                  </a:lnTo>
                  <a:lnTo>
                    <a:pt x="3657600" y="1341120"/>
                  </a:lnTo>
                  <a:lnTo>
                    <a:pt x="3653276" y="1389319"/>
                  </a:lnTo>
                  <a:lnTo>
                    <a:pt x="3640813" y="1434690"/>
                  </a:lnTo>
                  <a:lnTo>
                    <a:pt x="3620967" y="1476473"/>
                  </a:lnTo>
                  <a:lnTo>
                    <a:pt x="3594499" y="1513911"/>
                  </a:lnTo>
                  <a:lnTo>
                    <a:pt x="3562167" y="1546243"/>
                  </a:lnTo>
                  <a:lnTo>
                    <a:pt x="3524729" y="1572711"/>
                  </a:lnTo>
                  <a:lnTo>
                    <a:pt x="3482946" y="1592557"/>
                  </a:lnTo>
                  <a:lnTo>
                    <a:pt x="3437575" y="1605020"/>
                  </a:lnTo>
                  <a:lnTo>
                    <a:pt x="3389376" y="1609344"/>
                  </a:lnTo>
                  <a:lnTo>
                    <a:pt x="268224" y="1609344"/>
                  </a:lnTo>
                  <a:lnTo>
                    <a:pt x="220024" y="1605020"/>
                  </a:lnTo>
                  <a:lnTo>
                    <a:pt x="174653" y="1592557"/>
                  </a:lnTo>
                  <a:lnTo>
                    <a:pt x="132870" y="1572711"/>
                  </a:lnTo>
                  <a:lnTo>
                    <a:pt x="95432" y="1546243"/>
                  </a:lnTo>
                  <a:lnTo>
                    <a:pt x="63100" y="1513911"/>
                  </a:lnTo>
                  <a:lnTo>
                    <a:pt x="36632" y="1476473"/>
                  </a:lnTo>
                  <a:lnTo>
                    <a:pt x="16786" y="1434690"/>
                  </a:lnTo>
                  <a:lnTo>
                    <a:pt x="4323" y="1389319"/>
                  </a:lnTo>
                  <a:lnTo>
                    <a:pt x="0" y="1341120"/>
                  </a:lnTo>
                  <a:lnTo>
                    <a:pt x="0" y="2682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74391" y="6105296"/>
            <a:ext cx="2802890" cy="116395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640080">
              <a:lnSpc>
                <a:spcPct val="100000"/>
              </a:lnSpc>
              <a:spcBef>
                <a:spcPts val="445"/>
              </a:spcBef>
            </a:pPr>
            <a:r>
              <a:rPr sz="2200" b="1" spc="-10" dirty="0">
                <a:solidFill>
                  <a:srgbClr val="44484E"/>
                </a:solidFill>
                <a:latin typeface="Tahoma"/>
                <a:cs typeface="Tahoma"/>
              </a:rPr>
              <a:t>Marketing:</a:t>
            </a:r>
            <a:endParaRPr sz="2200">
              <a:latin typeface="Tahoma"/>
              <a:cs typeface="Tahoma"/>
            </a:endParaRPr>
          </a:p>
          <a:p>
            <a:pPr marL="349250" marR="5080" indent="-337185">
              <a:lnSpc>
                <a:spcPct val="113199"/>
              </a:lnSpc>
            </a:pP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Crafting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perso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nal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z</a:t>
            </a:r>
            <a:r>
              <a:rPr sz="2200" spc="-110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d 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ads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content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841608" y="3805301"/>
            <a:ext cx="3663950" cy="1616075"/>
            <a:chOff x="10841608" y="3805301"/>
            <a:chExt cx="3663950" cy="1616075"/>
          </a:xfrm>
        </p:grpSpPr>
        <p:sp>
          <p:nvSpPr>
            <p:cNvPr id="18" name="object 18"/>
            <p:cNvSpPr/>
            <p:nvPr/>
          </p:nvSpPr>
          <p:spPr>
            <a:xfrm>
              <a:off x="10844783" y="3808476"/>
              <a:ext cx="3657600" cy="1609725"/>
            </a:xfrm>
            <a:custGeom>
              <a:avLst/>
              <a:gdLst/>
              <a:ahLst/>
              <a:cxnLst/>
              <a:rect l="l" t="t" r="r" b="b"/>
              <a:pathLst>
                <a:path w="3657600" h="1609725">
                  <a:moveTo>
                    <a:pt x="3389376" y="0"/>
                  </a:moveTo>
                  <a:lnTo>
                    <a:pt x="268224" y="0"/>
                  </a:ln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0" y="1341120"/>
                  </a:lnTo>
                  <a:lnTo>
                    <a:pt x="4323" y="1389319"/>
                  </a:lnTo>
                  <a:lnTo>
                    <a:pt x="16786" y="1434690"/>
                  </a:lnTo>
                  <a:lnTo>
                    <a:pt x="36632" y="1476473"/>
                  </a:lnTo>
                  <a:lnTo>
                    <a:pt x="63100" y="1513911"/>
                  </a:lnTo>
                  <a:lnTo>
                    <a:pt x="95432" y="1546243"/>
                  </a:lnTo>
                  <a:lnTo>
                    <a:pt x="132870" y="1572711"/>
                  </a:lnTo>
                  <a:lnTo>
                    <a:pt x="174653" y="1592557"/>
                  </a:lnTo>
                  <a:lnTo>
                    <a:pt x="220024" y="1605020"/>
                  </a:lnTo>
                  <a:lnTo>
                    <a:pt x="268224" y="1609344"/>
                  </a:lnTo>
                  <a:lnTo>
                    <a:pt x="3389376" y="1609344"/>
                  </a:lnTo>
                  <a:lnTo>
                    <a:pt x="3437575" y="1605020"/>
                  </a:lnTo>
                  <a:lnTo>
                    <a:pt x="3482946" y="1592557"/>
                  </a:lnTo>
                  <a:lnTo>
                    <a:pt x="3524729" y="1572711"/>
                  </a:lnTo>
                  <a:lnTo>
                    <a:pt x="3562167" y="1546243"/>
                  </a:lnTo>
                  <a:lnTo>
                    <a:pt x="3594499" y="1513911"/>
                  </a:lnTo>
                  <a:lnTo>
                    <a:pt x="3620967" y="1476473"/>
                  </a:lnTo>
                  <a:lnTo>
                    <a:pt x="3640813" y="1434690"/>
                  </a:lnTo>
                  <a:lnTo>
                    <a:pt x="3653276" y="1389319"/>
                  </a:lnTo>
                  <a:lnTo>
                    <a:pt x="3657600" y="1341120"/>
                  </a:lnTo>
                  <a:lnTo>
                    <a:pt x="3657600" y="268224"/>
                  </a:lnTo>
                  <a:lnTo>
                    <a:pt x="3653276" y="220024"/>
                  </a:lnTo>
                  <a:lnTo>
                    <a:pt x="3640813" y="174653"/>
                  </a:lnTo>
                  <a:lnTo>
                    <a:pt x="3620967" y="132870"/>
                  </a:lnTo>
                  <a:lnTo>
                    <a:pt x="3594499" y="95432"/>
                  </a:lnTo>
                  <a:lnTo>
                    <a:pt x="3562167" y="63100"/>
                  </a:lnTo>
                  <a:lnTo>
                    <a:pt x="3524729" y="36632"/>
                  </a:lnTo>
                  <a:lnTo>
                    <a:pt x="3482946" y="16786"/>
                  </a:lnTo>
                  <a:lnTo>
                    <a:pt x="3437575" y="4323"/>
                  </a:lnTo>
                  <a:lnTo>
                    <a:pt x="338937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844783" y="3808476"/>
              <a:ext cx="3657600" cy="1609725"/>
            </a:xfrm>
            <a:custGeom>
              <a:avLst/>
              <a:gdLst/>
              <a:ahLst/>
              <a:cxnLst/>
              <a:rect l="l" t="t" r="r" b="b"/>
              <a:pathLst>
                <a:path w="3657600" h="160972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3389376" y="0"/>
                  </a:lnTo>
                  <a:lnTo>
                    <a:pt x="3437575" y="4323"/>
                  </a:lnTo>
                  <a:lnTo>
                    <a:pt x="3482946" y="16786"/>
                  </a:lnTo>
                  <a:lnTo>
                    <a:pt x="3524729" y="36632"/>
                  </a:lnTo>
                  <a:lnTo>
                    <a:pt x="3562167" y="63100"/>
                  </a:lnTo>
                  <a:lnTo>
                    <a:pt x="3594499" y="95432"/>
                  </a:lnTo>
                  <a:lnTo>
                    <a:pt x="3620967" y="132870"/>
                  </a:lnTo>
                  <a:lnTo>
                    <a:pt x="3640813" y="174653"/>
                  </a:lnTo>
                  <a:lnTo>
                    <a:pt x="3653276" y="220024"/>
                  </a:lnTo>
                  <a:lnTo>
                    <a:pt x="3657600" y="268224"/>
                  </a:lnTo>
                  <a:lnTo>
                    <a:pt x="3657600" y="1341120"/>
                  </a:lnTo>
                  <a:lnTo>
                    <a:pt x="3653276" y="1389319"/>
                  </a:lnTo>
                  <a:lnTo>
                    <a:pt x="3640813" y="1434690"/>
                  </a:lnTo>
                  <a:lnTo>
                    <a:pt x="3620967" y="1476473"/>
                  </a:lnTo>
                  <a:lnTo>
                    <a:pt x="3594499" y="1513911"/>
                  </a:lnTo>
                  <a:lnTo>
                    <a:pt x="3562167" y="1546243"/>
                  </a:lnTo>
                  <a:lnTo>
                    <a:pt x="3524729" y="1572711"/>
                  </a:lnTo>
                  <a:lnTo>
                    <a:pt x="3482946" y="1592557"/>
                  </a:lnTo>
                  <a:lnTo>
                    <a:pt x="3437575" y="1605020"/>
                  </a:lnTo>
                  <a:lnTo>
                    <a:pt x="3389376" y="1609344"/>
                  </a:lnTo>
                  <a:lnTo>
                    <a:pt x="268224" y="1609344"/>
                  </a:lnTo>
                  <a:lnTo>
                    <a:pt x="220024" y="1605020"/>
                  </a:lnTo>
                  <a:lnTo>
                    <a:pt x="174653" y="1592557"/>
                  </a:lnTo>
                  <a:lnTo>
                    <a:pt x="132870" y="1572711"/>
                  </a:lnTo>
                  <a:lnTo>
                    <a:pt x="95432" y="1546243"/>
                  </a:lnTo>
                  <a:lnTo>
                    <a:pt x="63100" y="1513911"/>
                  </a:lnTo>
                  <a:lnTo>
                    <a:pt x="36632" y="1476473"/>
                  </a:lnTo>
                  <a:lnTo>
                    <a:pt x="16786" y="1434690"/>
                  </a:lnTo>
                  <a:lnTo>
                    <a:pt x="4323" y="1389319"/>
                  </a:lnTo>
                  <a:lnTo>
                    <a:pt x="0" y="1341120"/>
                  </a:lnTo>
                  <a:lnTo>
                    <a:pt x="0" y="2682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603230" y="4031386"/>
            <a:ext cx="3615690" cy="3422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845" marR="5080" indent="635" algn="ctr">
              <a:lnSpc>
                <a:spcPct val="113199"/>
              </a:lnSpc>
              <a:spcBef>
                <a:spcPts val="100"/>
              </a:spcBef>
            </a:pPr>
            <a:r>
              <a:rPr sz="2200" b="1" spc="-35" dirty="0">
                <a:solidFill>
                  <a:srgbClr val="44484E"/>
                </a:solidFill>
                <a:latin typeface="Tahoma"/>
                <a:cs typeface="Tahoma"/>
              </a:rPr>
              <a:t>Language </a:t>
            </a:r>
            <a:r>
              <a:rPr sz="2200" b="1" spc="-5" dirty="0">
                <a:solidFill>
                  <a:srgbClr val="44484E"/>
                </a:solidFill>
                <a:latin typeface="Tahoma"/>
                <a:cs typeface="Tahoma"/>
              </a:rPr>
              <a:t>translation: </a:t>
            </a:r>
            <a:r>
              <a:rPr sz="2200" b="1" spc="-630" dirty="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tin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sz="2200" spc="-11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ans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ions 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transcriptions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00">
              <a:latin typeface="Lucida Sans Unicode"/>
              <a:cs typeface="Lucida Sans Unicode"/>
            </a:endParaRPr>
          </a:p>
          <a:p>
            <a:pPr marR="933450" algn="ctr">
              <a:lnSpc>
                <a:spcPct val="100000"/>
              </a:lnSpc>
            </a:pPr>
            <a:r>
              <a:rPr sz="2200" b="1" spc="-25" dirty="0">
                <a:solidFill>
                  <a:srgbClr val="44484E"/>
                </a:solidFill>
                <a:latin typeface="Tahoma"/>
                <a:cs typeface="Tahoma"/>
              </a:rPr>
              <a:t>Finance:</a:t>
            </a:r>
            <a:endParaRPr sz="2200">
              <a:latin typeface="Tahoma"/>
              <a:cs typeface="Tahoma"/>
            </a:endParaRPr>
          </a:p>
          <a:p>
            <a:pPr marL="12700" marR="949960" indent="-635" algn="ctr">
              <a:lnSpc>
                <a:spcPct val="112999"/>
              </a:lnSpc>
              <a:spcBef>
                <a:spcPts val="5"/>
              </a:spcBef>
            </a:pP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Ri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135" dirty="0">
                <a:solidFill>
                  <a:srgbClr val="44484E"/>
                </a:solidFill>
                <a:latin typeface="Lucida Sans Unicode"/>
                <a:cs typeface="Lucida Sans Unicode"/>
              </a:rPr>
              <a:t>k</a:t>
            </a:r>
            <a:r>
              <a:rPr sz="2200" spc="-10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asses</a:t>
            </a:r>
            <a:r>
              <a:rPr sz="2200" spc="-60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ment, 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fra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ud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det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ec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75" dirty="0">
                <a:solidFill>
                  <a:srgbClr val="44484E"/>
                </a:solidFill>
                <a:latin typeface="Lucida Sans Unicode"/>
                <a:cs typeface="Lucida Sans Unicode"/>
              </a:rPr>
              <a:t>ion,</a:t>
            </a:r>
            <a:r>
              <a:rPr sz="2200" spc="-11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and  </a:t>
            </a:r>
            <a:r>
              <a:rPr sz="2200" spc="-60" dirty="0">
                <a:solidFill>
                  <a:srgbClr val="44484E"/>
                </a:solidFill>
                <a:latin typeface="Lucida Sans Unicode"/>
                <a:cs typeface="Lucida Sans Unicode"/>
              </a:rPr>
              <a:t>algorithmic</a:t>
            </a:r>
            <a:r>
              <a:rPr sz="2200" spc="-114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trading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57045" y="3755009"/>
            <a:ext cx="3663950" cy="1616075"/>
            <a:chOff x="1757045" y="3755009"/>
            <a:chExt cx="3663950" cy="1616075"/>
          </a:xfrm>
        </p:grpSpPr>
        <p:sp>
          <p:nvSpPr>
            <p:cNvPr id="22" name="object 22"/>
            <p:cNvSpPr/>
            <p:nvPr/>
          </p:nvSpPr>
          <p:spPr>
            <a:xfrm>
              <a:off x="1760220" y="3758184"/>
              <a:ext cx="3657600" cy="1609725"/>
            </a:xfrm>
            <a:custGeom>
              <a:avLst/>
              <a:gdLst/>
              <a:ahLst/>
              <a:cxnLst/>
              <a:rect l="l" t="t" r="r" b="b"/>
              <a:pathLst>
                <a:path w="3657600" h="1609725">
                  <a:moveTo>
                    <a:pt x="3389376" y="0"/>
                  </a:moveTo>
                  <a:lnTo>
                    <a:pt x="268224" y="0"/>
                  </a:lnTo>
                  <a:lnTo>
                    <a:pt x="220024" y="4323"/>
                  </a:lnTo>
                  <a:lnTo>
                    <a:pt x="174653" y="16786"/>
                  </a:lnTo>
                  <a:lnTo>
                    <a:pt x="132870" y="36632"/>
                  </a:lnTo>
                  <a:lnTo>
                    <a:pt x="95432" y="63100"/>
                  </a:lnTo>
                  <a:lnTo>
                    <a:pt x="63100" y="95432"/>
                  </a:lnTo>
                  <a:lnTo>
                    <a:pt x="36632" y="132870"/>
                  </a:lnTo>
                  <a:lnTo>
                    <a:pt x="16786" y="174653"/>
                  </a:lnTo>
                  <a:lnTo>
                    <a:pt x="4323" y="220024"/>
                  </a:lnTo>
                  <a:lnTo>
                    <a:pt x="0" y="268224"/>
                  </a:lnTo>
                  <a:lnTo>
                    <a:pt x="0" y="1341119"/>
                  </a:lnTo>
                  <a:lnTo>
                    <a:pt x="4323" y="1389319"/>
                  </a:lnTo>
                  <a:lnTo>
                    <a:pt x="16786" y="1434690"/>
                  </a:lnTo>
                  <a:lnTo>
                    <a:pt x="36632" y="1476473"/>
                  </a:lnTo>
                  <a:lnTo>
                    <a:pt x="63100" y="1513911"/>
                  </a:lnTo>
                  <a:lnTo>
                    <a:pt x="95432" y="1546243"/>
                  </a:lnTo>
                  <a:lnTo>
                    <a:pt x="132870" y="1572711"/>
                  </a:lnTo>
                  <a:lnTo>
                    <a:pt x="174653" y="1592557"/>
                  </a:lnTo>
                  <a:lnTo>
                    <a:pt x="220024" y="1605020"/>
                  </a:lnTo>
                  <a:lnTo>
                    <a:pt x="268224" y="1609343"/>
                  </a:lnTo>
                  <a:lnTo>
                    <a:pt x="3389376" y="1609343"/>
                  </a:lnTo>
                  <a:lnTo>
                    <a:pt x="3437575" y="1605020"/>
                  </a:lnTo>
                  <a:lnTo>
                    <a:pt x="3482946" y="1592557"/>
                  </a:lnTo>
                  <a:lnTo>
                    <a:pt x="3524729" y="1572711"/>
                  </a:lnTo>
                  <a:lnTo>
                    <a:pt x="3562167" y="1546243"/>
                  </a:lnTo>
                  <a:lnTo>
                    <a:pt x="3594499" y="1513911"/>
                  </a:lnTo>
                  <a:lnTo>
                    <a:pt x="3620967" y="1476473"/>
                  </a:lnTo>
                  <a:lnTo>
                    <a:pt x="3640813" y="1434690"/>
                  </a:lnTo>
                  <a:lnTo>
                    <a:pt x="3653276" y="1389319"/>
                  </a:lnTo>
                  <a:lnTo>
                    <a:pt x="3657600" y="1341119"/>
                  </a:lnTo>
                  <a:lnTo>
                    <a:pt x="3657600" y="268224"/>
                  </a:lnTo>
                  <a:lnTo>
                    <a:pt x="3653276" y="220024"/>
                  </a:lnTo>
                  <a:lnTo>
                    <a:pt x="3640813" y="174653"/>
                  </a:lnTo>
                  <a:lnTo>
                    <a:pt x="3620967" y="132870"/>
                  </a:lnTo>
                  <a:lnTo>
                    <a:pt x="3594499" y="95432"/>
                  </a:lnTo>
                  <a:lnTo>
                    <a:pt x="3562167" y="63100"/>
                  </a:lnTo>
                  <a:lnTo>
                    <a:pt x="3524729" y="36632"/>
                  </a:lnTo>
                  <a:lnTo>
                    <a:pt x="3482946" y="16786"/>
                  </a:lnTo>
                  <a:lnTo>
                    <a:pt x="3437575" y="4323"/>
                  </a:lnTo>
                  <a:lnTo>
                    <a:pt x="3389376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60220" y="3758184"/>
              <a:ext cx="3657600" cy="1609725"/>
            </a:xfrm>
            <a:custGeom>
              <a:avLst/>
              <a:gdLst/>
              <a:ahLst/>
              <a:cxnLst/>
              <a:rect l="l" t="t" r="r" b="b"/>
              <a:pathLst>
                <a:path w="3657600" h="1609725">
                  <a:moveTo>
                    <a:pt x="0" y="268224"/>
                  </a:moveTo>
                  <a:lnTo>
                    <a:pt x="4323" y="220024"/>
                  </a:lnTo>
                  <a:lnTo>
                    <a:pt x="16786" y="174653"/>
                  </a:lnTo>
                  <a:lnTo>
                    <a:pt x="36632" y="132870"/>
                  </a:lnTo>
                  <a:lnTo>
                    <a:pt x="63100" y="95432"/>
                  </a:lnTo>
                  <a:lnTo>
                    <a:pt x="95432" y="63100"/>
                  </a:lnTo>
                  <a:lnTo>
                    <a:pt x="132870" y="36632"/>
                  </a:lnTo>
                  <a:lnTo>
                    <a:pt x="174653" y="16786"/>
                  </a:lnTo>
                  <a:lnTo>
                    <a:pt x="220024" y="4323"/>
                  </a:lnTo>
                  <a:lnTo>
                    <a:pt x="268224" y="0"/>
                  </a:lnTo>
                  <a:lnTo>
                    <a:pt x="3389376" y="0"/>
                  </a:lnTo>
                  <a:lnTo>
                    <a:pt x="3437575" y="4323"/>
                  </a:lnTo>
                  <a:lnTo>
                    <a:pt x="3482946" y="16786"/>
                  </a:lnTo>
                  <a:lnTo>
                    <a:pt x="3524729" y="36632"/>
                  </a:lnTo>
                  <a:lnTo>
                    <a:pt x="3562167" y="63100"/>
                  </a:lnTo>
                  <a:lnTo>
                    <a:pt x="3594499" y="95432"/>
                  </a:lnTo>
                  <a:lnTo>
                    <a:pt x="3620967" y="132870"/>
                  </a:lnTo>
                  <a:lnTo>
                    <a:pt x="3640813" y="174653"/>
                  </a:lnTo>
                  <a:lnTo>
                    <a:pt x="3653276" y="220024"/>
                  </a:lnTo>
                  <a:lnTo>
                    <a:pt x="3657600" y="268224"/>
                  </a:lnTo>
                  <a:lnTo>
                    <a:pt x="3657600" y="1341119"/>
                  </a:lnTo>
                  <a:lnTo>
                    <a:pt x="3653276" y="1389319"/>
                  </a:lnTo>
                  <a:lnTo>
                    <a:pt x="3640813" y="1434690"/>
                  </a:lnTo>
                  <a:lnTo>
                    <a:pt x="3620967" y="1476473"/>
                  </a:lnTo>
                  <a:lnTo>
                    <a:pt x="3594499" y="1513911"/>
                  </a:lnTo>
                  <a:lnTo>
                    <a:pt x="3562167" y="1546243"/>
                  </a:lnTo>
                  <a:lnTo>
                    <a:pt x="3524729" y="1572711"/>
                  </a:lnTo>
                  <a:lnTo>
                    <a:pt x="3482946" y="1592557"/>
                  </a:lnTo>
                  <a:lnTo>
                    <a:pt x="3437575" y="1605020"/>
                  </a:lnTo>
                  <a:lnTo>
                    <a:pt x="3389376" y="1609343"/>
                  </a:lnTo>
                  <a:lnTo>
                    <a:pt x="268224" y="1609343"/>
                  </a:lnTo>
                  <a:lnTo>
                    <a:pt x="220024" y="1605020"/>
                  </a:lnTo>
                  <a:lnTo>
                    <a:pt x="174653" y="1592557"/>
                  </a:lnTo>
                  <a:lnTo>
                    <a:pt x="132870" y="1572711"/>
                  </a:lnTo>
                  <a:lnTo>
                    <a:pt x="95432" y="1546243"/>
                  </a:lnTo>
                  <a:lnTo>
                    <a:pt x="63100" y="1513911"/>
                  </a:lnTo>
                  <a:lnTo>
                    <a:pt x="36632" y="1476473"/>
                  </a:lnTo>
                  <a:lnTo>
                    <a:pt x="16786" y="1434690"/>
                  </a:lnTo>
                  <a:lnTo>
                    <a:pt x="4323" y="1389319"/>
                  </a:lnTo>
                  <a:lnTo>
                    <a:pt x="0" y="1341119"/>
                  </a:lnTo>
                  <a:lnTo>
                    <a:pt x="0" y="26822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823466" y="3963695"/>
            <a:ext cx="3534410" cy="1163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43610">
              <a:lnSpc>
                <a:spcPct val="113199"/>
              </a:lnSpc>
              <a:spcBef>
                <a:spcPts val="100"/>
              </a:spcBef>
            </a:pPr>
            <a:r>
              <a:rPr sz="2200" b="1" spc="-15" dirty="0">
                <a:solidFill>
                  <a:srgbClr val="44484E"/>
                </a:solidFill>
                <a:latin typeface="Tahoma"/>
                <a:cs typeface="Tahoma"/>
              </a:rPr>
              <a:t>Healthcare: </a:t>
            </a:r>
            <a:r>
              <a:rPr sz="2200" b="1" spc="-10" dirty="0">
                <a:solidFill>
                  <a:srgbClr val="44484E"/>
                </a:solidFill>
                <a:latin typeface="Tahoma"/>
                <a:cs typeface="Tahoma"/>
              </a:rPr>
              <a:t> </a:t>
            </a:r>
            <a:r>
              <a:rPr sz="2200" spc="-85" dirty="0">
                <a:solidFill>
                  <a:srgbClr val="44484E"/>
                </a:solidFill>
                <a:latin typeface="Lucida Sans Unicode"/>
                <a:cs typeface="Lucida Sans Unicode"/>
              </a:rPr>
              <a:t>Assisting</a:t>
            </a:r>
            <a:r>
              <a:rPr sz="2200" spc="-9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dr</a:t>
            </a:r>
            <a:r>
              <a:rPr sz="2200" spc="-95" dirty="0">
                <a:solidFill>
                  <a:srgbClr val="44484E"/>
                </a:solidFill>
                <a:latin typeface="Lucida Sans Unicode"/>
                <a:cs typeface="Lucida Sans Unicode"/>
              </a:rPr>
              <a:t>ug</a:t>
            </a:r>
            <a:r>
              <a:rPr sz="2200" spc="-114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4484E"/>
                </a:solidFill>
                <a:latin typeface="Lucida Sans Unicode"/>
                <a:cs typeface="Lucida Sans Unicode"/>
              </a:rPr>
              <a:t>disco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v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10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y 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and</a:t>
            </a:r>
            <a:r>
              <a:rPr sz="2200" spc="-14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personalized</a:t>
            </a:r>
            <a:r>
              <a:rPr sz="2200" spc="-11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medicine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59808" y="816909"/>
            <a:ext cx="7147559" cy="5219700"/>
            <a:chOff x="4559808" y="816909"/>
            <a:chExt cx="7147559" cy="5219700"/>
          </a:xfrm>
        </p:grpSpPr>
        <p:sp>
          <p:nvSpPr>
            <p:cNvPr id="26" name="object 26"/>
            <p:cNvSpPr/>
            <p:nvPr/>
          </p:nvSpPr>
          <p:spPr>
            <a:xfrm>
              <a:off x="5462016" y="3107435"/>
              <a:ext cx="5332730" cy="2929255"/>
            </a:xfrm>
            <a:custGeom>
              <a:avLst/>
              <a:gdLst/>
              <a:ahLst/>
              <a:cxnLst/>
              <a:rect l="l" t="t" r="r" b="b"/>
              <a:pathLst>
                <a:path w="5332730" h="2929254">
                  <a:moveTo>
                    <a:pt x="1802892" y="765683"/>
                  </a:moveTo>
                  <a:lnTo>
                    <a:pt x="1668081" y="632206"/>
                  </a:lnTo>
                  <a:lnTo>
                    <a:pt x="1246378" y="214630"/>
                  </a:lnTo>
                  <a:lnTo>
                    <a:pt x="1466723" y="5842"/>
                  </a:lnTo>
                  <a:lnTo>
                    <a:pt x="608711" y="0"/>
                  </a:lnTo>
                  <a:lnTo>
                    <a:pt x="608711" y="858393"/>
                  </a:lnTo>
                  <a:lnTo>
                    <a:pt x="828929" y="632206"/>
                  </a:lnTo>
                  <a:lnTo>
                    <a:pt x="1344930" y="1154303"/>
                  </a:lnTo>
                  <a:lnTo>
                    <a:pt x="608711" y="1154303"/>
                  </a:lnTo>
                  <a:lnTo>
                    <a:pt x="608711" y="858393"/>
                  </a:lnTo>
                  <a:lnTo>
                    <a:pt x="0" y="1467485"/>
                  </a:lnTo>
                  <a:lnTo>
                    <a:pt x="608711" y="2070735"/>
                  </a:lnTo>
                  <a:lnTo>
                    <a:pt x="608711" y="1780667"/>
                  </a:lnTo>
                  <a:lnTo>
                    <a:pt x="1344930" y="1780667"/>
                  </a:lnTo>
                  <a:lnTo>
                    <a:pt x="828929" y="2296922"/>
                  </a:lnTo>
                  <a:lnTo>
                    <a:pt x="608711" y="2070735"/>
                  </a:lnTo>
                  <a:lnTo>
                    <a:pt x="608711" y="2929128"/>
                  </a:lnTo>
                  <a:lnTo>
                    <a:pt x="1466723" y="2929128"/>
                  </a:lnTo>
                  <a:lnTo>
                    <a:pt x="1246378" y="2714510"/>
                  </a:lnTo>
                  <a:lnTo>
                    <a:pt x="1672602" y="2296922"/>
                  </a:lnTo>
                  <a:lnTo>
                    <a:pt x="1802892" y="2169287"/>
                  </a:lnTo>
                  <a:lnTo>
                    <a:pt x="1802892" y="1780667"/>
                  </a:lnTo>
                  <a:lnTo>
                    <a:pt x="1802892" y="1154303"/>
                  </a:lnTo>
                  <a:lnTo>
                    <a:pt x="1802892" y="765683"/>
                  </a:lnTo>
                  <a:close/>
                </a:path>
                <a:path w="5332730" h="2929254">
                  <a:moveTo>
                    <a:pt x="3271088" y="2069807"/>
                  </a:moveTo>
                  <a:lnTo>
                    <a:pt x="3264560" y="2021281"/>
                  </a:lnTo>
                  <a:lnTo>
                    <a:pt x="3246170" y="1977669"/>
                  </a:lnTo>
                  <a:lnTo>
                    <a:pt x="3217646" y="1940725"/>
                  </a:lnTo>
                  <a:lnTo>
                    <a:pt x="3180715" y="1912175"/>
                  </a:lnTo>
                  <a:lnTo>
                    <a:pt x="3137128" y="1893773"/>
                  </a:lnTo>
                  <a:lnTo>
                    <a:pt x="3112947" y="1890522"/>
                  </a:lnTo>
                  <a:lnTo>
                    <a:pt x="3112947" y="2069807"/>
                  </a:lnTo>
                  <a:lnTo>
                    <a:pt x="3107220" y="2098230"/>
                  </a:lnTo>
                  <a:lnTo>
                    <a:pt x="3091573" y="2121446"/>
                  </a:lnTo>
                  <a:lnTo>
                    <a:pt x="3068370" y="2137092"/>
                  </a:lnTo>
                  <a:lnTo>
                    <a:pt x="3039961" y="2142833"/>
                  </a:lnTo>
                  <a:lnTo>
                    <a:pt x="3011563" y="2137092"/>
                  </a:lnTo>
                  <a:lnTo>
                    <a:pt x="2988360" y="2121446"/>
                  </a:lnTo>
                  <a:lnTo>
                    <a:pt x="2972714" y="2098230"/>
                  </a:lnTo>
                  <a:lnTo>
                    <a:pt x="2966986" y="2069807"/>
                  </a:lnTo>
                  <a:lnTo>
                    <a:pt x="2972714" y="2041385"/>
                  </a:lnTo>
                  <a:lnTo>
                    <a:pt x="2988360" y="2018169"/>
                  </a:lnTo>
                  <a:lnTo>
                    <a:pt x="3011563" y="2002523"/>
                  </a:lnTo>
                  <a:lnTo>
                    <a:pt x="3039961" y="1996782"/>
                  </a:lnTo>
                  <a:lnTo>
                    <a:pt x="3068370" y="2002523"/>
                  </a:lnTo>
                  <a:lnTo>
                    <a:pt x="3091573" y="2018169"/>
                  </a:lnTo>
                  <a:lnTo>
                    <a:pt x="3107220" y="2041385"/>
                  </a:lnTo>
                  <a:lnTo>
                    <a:pt x="3112947" y="2069807"/>
                  </a:lnTo>
                  <a:lnTo>
                    <a:pt x="3112947" y="1890522"/>
                  </a:lnTo>
                  <a:lnTo>
                    <a:pt x="3088627" y="1887245"/>
                  </a:lnTo>
                  <a:lnTo>
                    <a:pt x="2760192" y="1887245"/>
                  </a:lnTo>
                  <a:lnTo>
                    <a:pt x="2760192" y="2069807"/>
                  </a:lnTo>
                  <a:lnTo>
                    <a:pt x="2754465" y="2098230"/>
                  </a:lnTo>
                  <a:lnTo>
                    <a:pt x="2738818" y="2121446"/>
                  </a:lnTo>
                  <a:lnTo>
                    <a:pt x="2715615" y="2137092"/>
                  </a:lnTo>
                  <a:lnTo>
                    <a:pt x="2687205" y="2142833"/>
                  </a:lnTo>
                  <a:lnTo>
                    <a:pt x="2658808" y="2137092"/>
                  </a:lnTo>
                  <a:lnTo>
                    <a:pt x="2635605" y="2121446"/>
                  </a:lnTo>
                  <a:lnTo>
                    <a:pt x="2619959" y="2098230"/>
                  </a:lnTo>
                  <a:lnTo>
                    <a:pt x="2614231" y="2069807"/>
                  </a:lnTo>
                  <a:lnTo>
                    <a:pt x="2619959" y="2041385"/>
                  </a:lnTo>
                  <a:lnTo>
                    <a:pt x="2635605" y="2018169"/>
                  </a:lnTo>
                  <a:lnTo>
                    <a:pt x="2658808" y="2002523"/>
                  </a:lnTo>
                  <a:lnTo>
                    <a:pt x="2687205" y="1996782"/>
                  </a:lnTo>
                  <a:lnTo>
                    <a:pt x="2715615" y="2002523"/>
                  </a:lnTo>
                  <a:lnTo>
                    <a:pt x="2738818" y="2018169"/>
                  </a:lnTo>
                  <a:lnTo>
                    <a:pt x="2754465" y="2041385"/>
                  </a:lnTo>
                  <a:lnTo>
                    <a:pt x="2760192" y="2069807"/>
                  </a:lnTo>
                  <a:lnTo>
                    <a:pt x="2760192" y="1887245"/>
                  </a:lnTo>
                  <a:lnTo>
                    <a:pt x="2407437" y="1887245"/>
                  </a:lnTo>
                  <a:lnTo>
                    <a:pt x="2407437" y="2069807"/>
                  </a:lnTo>
                  <a:lnTo>
                    <a:pt x="2401697" y="2098230"/>
                  </a:lnTo>
                  <a:lnTo>
                    <a:pt x="2386063" y="2121446"/>
                  </a:lnTo>
                  <a:lnTo>
                    <a:pt x="2362860" y="2137092"/>
                  </a:lnTo>
                  <a:lnTo>
                    <a:pt x="2334450" y="2142833"/>
                  </a:lnTo>
                  <a:lnTo>
                    <a:pt x="2306053" y="2137092"/>
                  </a:lnTo>
                  <a:lnTo>
                    <a:pt x="2282850" y="2121446"/>
                  </a:lnTo>
                  <a:lnTo>
                    <a:pt x="2267204" y="2098230"/>
                  </a:lnTo>
                  <a:lnTo>
                    <a:pt x="2261476" y="2069807"/>
                  </a:lnTo>
                  <a:lnTo>
                    <a:pt x="2267204" y="2041385"/>
                  </a:lnTo>
                  <a:lnTo>
                    <a:pt x="2282850" y="2018169"/>
                  </a:lnTo>
                  <a:lnTo>
                    <a:pt x="2306053" y="2002523"/>
                  </a:lnTo>
                  <a:lnTo>
                    <a:pt x="2334450" y="1996782"/>
                  </a:lnTo>
                  <a:lnTo>
                    <a:pt x="2362860" y="2002523"/>
                  </a:lnTo>
                  <a:lnTo>
                    <a:pt x="2386063" y="2018169"/>
                  </a:lnTo>
                  <a:lnTo>
                    <a:pt x="2401697" y="2041385"/>
                  </a:lnTo>
                  <a:lnTo>
                    <a:pt x="2407437" y="2069807"/>
                  </a:lnTo>
                  <a:lnTo>
                    <a:pt x="2407437" y="1887245"/>
                  </a:lnTo>
                  <a:lnTo>
                    <a:pt x="2285796" y="1887245"/>
                  </a:lnTo>
                  <a:lnTo>
                    <a:pt x="2237295" y="1893773"/>
                  </a:lnTo>
                  <a:lnTo>
                    <a:pt x="2193709" y="1912175"/>
                  </a:lnTo>
                  <a:lnTo>
                    <a:pt x="2156777" y="1940725"/>
                  </a:lnTo>
                  <a:lnTo>
                    <a:pt x="2128253" y="1977669"/>
                  </a:lnTo>
                  <a:lnTo>
                    <a:pt x="2109851" y="2021281"/>
                  </a:lnTo>
                  <a:lnTo>
                    <a:pt x="2103335" y="2069807"/>
                  </a:lnTo>
                  <a:lnTo>
                    <a:pt x="2109851" y="2118347"/>
                  </a:lnTo>
                  <a:lnTo>
                    <a:pt x="2128253" y="2161959"/>
                  </a:lnTo>
                  <a:lnTo>
                    <a:pt x="2156777" y="2198903"/>
                  </a:lnTo>
                  <a:lnTo>
                    <a:pt x="2193709" y="2227440"/>
                  </a:lnTo>
                  <a:lnTo>
                    <a:pt x="2237295" y="2245842"/>
                  </a:lnTo>
                  <a:lnTo>
                    <a:pt x="2285796" y="2252370"/>
                  </a:lnTo>
                  <a:lnTo>
                    <a:pt x="3088627" y="2252370"/>
                  </a:lnTo>
                  <a:lnTo>
                    <a:pt x="3137128" y="2245842"/>
                  </a:lnTo>
                  <a:lnTo>
                    <a:pt x="3180715" y="2227440"/>
                  </a:lnTo>
                  <a:lnTo>
                    <a:pt x="3217646" y="2198903"/>
                  </a:lnTo>
                  <a:lnTo>
                    <a:pt x="3246170" y="2161959"/>
                  </a:lnTo>
                  <a:lnTo>
                    <a:pt x="3254235" y="2142833"/>
                  </a:lnTo>
                  <a:lnTo>
                    <a:pt x="3264560" y="2118347"/>
                  </a:lnTo>
                  <a:lnTo>
                    <a:pt x="3271088" y="2069807"/>
                  </a:lnTo>
                  <a:close/>
                </a:path>
                <a:path w="5332730" h="2929254">
                  <a:moveTo>
                    <a:pt x="5332476" y="1467485"/>
                  </a:moveTo>
                  <a:lnTo>
                    <a:pt x="5019484" y="1154303"/>
                  </a:lnTo>
                  <a:lnTo>
                    <a:pt x="4723765" y="858393"/>
                  </a:lnTo>
                  <a:lnTo>
                    <a:pt x="4723765" y="1154303"/>
                  </a:lnTo>
                  <a:lnTo>
                    <a:pt x="3987546" y="1154303"/>
                  </a:lnTo>
                  <a:lnTo>
                    <a:pt x="4503547" y="632206"/>
                  </a:lnTo>
                  <a:lnTo>
                    <a:pt x="4723765" y="858393"/>
                  </a:lnTo>
                  <a:lnTo>
                    <a:pt x="4723765" y="632206"/>
                  </a:lnTo>
                  <a:lnTo>
                    <a:pt x="4723765" y="0"/>
                  </a:lnTo>
                  <a:lnTo>
                    <a:pt x="3865753" y="5842"/>
                  </a:lnTo>
                  <a:lnTo>
                    <a:pt x="4086098" y="214630"/>
                  </a:lnTo>
                  <a:lnTo>
                    <a:pt x="3529584" y="765683"/>
                  </a:lnTo>
                  <a:lnTo>
                    <a:pt x="3529584" y="2169287"/>
                  </a:lnTo>
                  <a:lnTo>
                    <a:pt x="4086098" y="2714510"/>
                  </a:lnTo>
                  <a:lnTo>
                    <a:pt x="3865753" y="2929128"/>
                  </a:lnTo>
                  <a:lnTo>
                    <a:pt x="4723765" y="2929128"/>
                  </a:lnTo>
                  <a:lnTo>
                    <a:pt x="4723765" y="2296922"/>
                  </a:lnTo>
                  <a:lnTo>
                    <a:pt x="4723765" y="2070735"/>
                  </a:lnTo>
                  <a:lnTo>
                    <a:pt x="4503547" y="2296922"/>
                  </a:lnTo>
                  <a:lnTo>
                    <a:pt x="3987546" y="1780667"/>
                  </a:lnTo>
                  <a:lnTo>
                    <a:pt x="4723765" y="1780667"/>
                  </a:lnTo>
                  <a:lnTo>
                    <a:pt x="4723765" y="2070735"/>
                  </a:lnTo>
                  <a:lnTo>
                    <a:pt x="5016449" y="1780667"/>
                  </a:lnTo>
                  <a:lnTo>
                    <a:pt x="5332476" y="146748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65361" y="4994677"/>
              <a:ext cx="1167765" cy="365125"/>
            </a:xfrm>
            <a:custGeom>
              <a:avLst/>
              <a:gdLst/>
              <a:ahLst/>
              <a:cxnLst/>
              <a:rect l="l" t="t" r="r" b="b"/>
              <a:pathLst>
                <a:path w="1167765" h="365125">
                  <a:moveTo>
                    <a:pt x="985283" y="0"/>
                  </a:moveTo>
                  <a:lnTo>
                    <a:pt x="182459" y="0"/>
                  </a:lnTo>
                  <a:lnTo>
                    <a:pt x="133951" y="6522"/>
                  </a:lnTo>
                  <a:lnTo>
                    <a:pt x="90364" y="24927"/>
                  </a:lnTo>
                  <a:lnTo>
                    <a:pt x="53437" y="53474"/>
                  </a:lnTo>
                  <a:lnTo>
                    <a:pt x="24909" y="90423"/>
                  </a:lnTo>
                  <a:lnTo>
                    <a:pt x="6517" y="134032"/>
                  </a:lnTo>
                  <a:lnTo>
                    <a:pt x="0" y="182560"/>
                  </a:lnTo>
                  <a:lnTo>
                    <a:pt x="6517" y="231095"/>
                  </a:lnTo>
                  <a:lnTo>
                    <a:pt x="24909" y="274705"/>
                  </a:lnTo>
                  <a:lnTo>
                    <a:pt x="53437" y="311653"/>
                  </a:lnTo>
                  <a:lnTo>
                    <a:pt x="90364" y="340197"/>
                  </a:lnTo>
                  <a:lnTo>
                    <a:pt x="133951" y="358599"/>
                  </a:lnTo>
                  <a:lnTo>
                    <a:pt x="182459" y="365120"/>
                  </a:lnTo>
                  <a:lnTo>
                    <a:pt x="985283" y="365120"/>
                  </a:lnTo>
                  <a:lnTo>
                    <a:pt x="1033791" y="358599"/>
                  </a:lnTo>
                  <a:lnTo>
                    <a:pt x="1077378" y="340197"/>
                  </a:lnTo>
                  <a:lnTo>
                    <a:pt x="1114305" y="311653"/>
                  </a:lnTo>
                  <a:lnTo>
                    <a:pt x="1142834" y="274705"/>
                  </a:lnTo>
                  <a:lnTo>
                    <a:pt x="1161226" y="231095"/>
                  </a:lnTo>
                  <a:lnTo>
                    <a:pt x="1167743" y="182560"/>
                  </a:lnTo>
                  <a:lnTo>
                    <a:pt x="1161226" y="134032"/>
                  </a:lnTo>
                  <a:lnTo>
                    <a:pt x="1142834" y="90423"/>
                  </a:lnTo>
                  <a:lnTo>
                    <a:pt x="1114305" y="53474"/>
                  </a:lnTo>
                  <a:lnTo>
                    <a:pt x="1077378" y="24927"/>
                  </a:lnTo>
                  <a:lnTo>
                    <a:pt x="1033791" y="6522"/>
                  </a:lnTo>
                  <a:lnTo>
                    <a:pt x="985283" y="0"/>
                  </a:lnTo>
                  <a:close/>
                </a:path>
              </a:pathLst>
            </a:custGeom>
            <a:ln w="283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9298" y="5090018"/>
              <a:ext cx="174358" cy="17443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2054" y="5090018"/>
              <a:ext cx="174358" cy="17443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810" y="5090018"/>
              <a:ext cx="174358" cy="17443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0160" y="3872949"/>
              <a:ext cx="101374" cy="10141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834915" y="3388558"/>
              <a:ext cx="633095" cy="778510"/>
            </a:xfrm>
            <a:custGeom>
              <a:avLst/>
              <a:gdLst/>
              <a:ahLst/>
              <a:cxnLst/>
              <a:rect l="l" t="t" r="r" b="b"/>
              <a:pathLst>
                <a:path w="633095" h="778510">
                  <a:moveTo>
                    <a:pt x="525727" y="291684"/>
                  </a:moveTo>
                  <a:lnTo>
                    <a:pt x="106799" y="291684"/>
                  </a:lnTo>
                  <a:lnTo>
                    <a:pt x="65269" y="300148"/>
                  </a:lnTo>
                  <a:lnTo>
                    <a:pt x="31352" y="323054"/>
                  </a:lnTo>
                  <a:lnTo>
                    <a:pt x="8459" y="356989"/>
                  </a:lnTo>
                  <a:lnTo>
                    <a:pt x="0" y="398543"/>
                  </a:lnTo>
                  <a:lnTo>
                    <a:pt x="0" y="671653"/>
                  </a:lnTo>
                  <a:lnTo>
                    <a:pt x="8459" y="713206"/>
                  </a:lnTo>
                  <a:lnTo>
                    <a:pt x="31352" y="747141"/>
                  </a:lnTo>
                  <a:lnTo>
                    <a:pt x="65269" y="770047"/>
                  </a:lnTo>
                  <a:lnTo>
                    <a:pt x="106799" y="778511"/>
                  </a:lnTo>
                  <a:lnTo>
                    <a:pt x="525727" y="778511"/>
                  </a:lnTo>
                  <a:lnTo>
                    <a:pt x="567258" y="770047"/>
                  </a:lnTo>
                  <a:lnTo>
                    <a:pt x="601174" y="747141"/>
                  </a:lnTo>
                  <a:lnTo>
                    <a:pt x="624067" y="713206"/>
                  </a:lnTo>
                  <a:lnTo>
                    <a:pt x="632527" y="671653"/>
                  </a:lnTo>
                  <a:lnTo>
                    <a:pt x="632527" y="608122"/>
                  </a:lnTo>
                  <a:lnTo>
                    <a:pt x="194623" y="608122"/>
                  </a:lnTo>
                  <a:lnTo>
                    <a:pt x="166217" y="602382"/>
                  </a:lnTo>
                  <a:lnTo>
                    <a:pt x="143018" y="586732"/>
                  </a:lnTo>
                  <a:lnTo>
                    <a:pt x="127376" y="563520"/>
                  </a:lnTo>
                  <a:lnTo>
                    <a:pt x="121639" y="535098"/>
                  </a:lnTo>
                  <a:lnTo>
                    <a:pt x="127376" y="506675"/>
                  </a:lnTo>
                  <a:lnTo>
                    <a:pt x="143018" y="483463"/>
                  </a:lnTo>
                  <a:lnTo>
                    <a:pt x="166217" y="467813"/>
                  </a:lnTo>
                  <a:lnTo>
                    <a:pt x="194623" y="462073"/>
                  </a:lnTo>
                  <a:lnTo>
                    <a:pt x="632527" y="462073"/>
                  </a:lnTo>
                  <a:lnTo>
                    <a:pt x="632527" y="398543"/>
                  </a:lnTo>
                  <a:lnTo>
                    <a:pt x="624067" y="356989"/>
                  </a:lnTo>
                  <a:lnTo>
                    <a:pt x="601174" y="323054"/>
                  </a:lnTo>
                  <a:lnTo>
                    <a:pt x="567258" y="300148"/>
                  </a:lnTo>
                  <a:lnTo>
                    <a:pt x="525727" y="291684"/>
                  </a:lnTo>
                  <a:close/>
                </a:path>
                <a:path w="633095" h="778510">
                  <a:moveTo>
                    <a:pt x="437903" y="462073"/>
                  </a:moveTo>
                  <a:lnTo>
                    <a:pt x="194623" y="462073"/>
                  </a:lnTo>
                  <a:lnTo>
                    <a:pt x="223030" y="467813"/>
                  </a:lnTo>
                  <a:lnTo>
                    <a:pt x="246229" y="483463"/>
                  </a:lnTo>
                  <a:lnTo>
                    <a:pt x="261871" y="506675"/>
                  </a:lnTo>
                  <a:lnTo>
                    <a:pt x="267607" y="535098"/>
                  </a:lnTo>
                  <a:lnTo>
                    <a:pt x="261871" y="563520"/>
                  </a:lnTo>
                  <a:lnTo>
                    <a:pt x="246229" y="586732"/>
                  </a:lnTo>
                  <a:lnTo>
                    <a:pt x="223030" y="602382"/>
                  </a:lnTo>
                  <a:lnTo>
                    <a:pt x="194623" y="608122"/>
                  </a:lnTo>
                  <a:lnTo>
                    <a:pt x="437903" y="608122"/>
                  </a:lnTo>
                  <a:lnTo>
                    <a:pt x="409497" y="602382"/>
                  </a:lnTo>
                  <a:lnTo>
                    <a:pt x="386297" y="586732"/>
                  </a:lnTo>
                  <a:lnTo>
                    <a:pt x="370655" y="563520"/>
                  </a:lnTo>
                  <a:lnTo>
                    <a:pt x="364919" y="535098"/>
                  </a:lnTo>
                  <a:lnTo>
                    <a:pt x="370655" y="506675"/>
                  </a:lnTo>
                  <a:lnTo>
                    <a:pt x="386297" y="483463"/>
                  </a:lnTo>
                  <a:lnTo>
                    <a:pt x="409496" y="467813"/>
                  </a:lnTo>
                  <a:lnTo>
                    <a:pt x="437903" y="462073"/>
                  </a:lnTo>
                  <a:close/>
                </a:path>
                <a:path w="633095" h="778510">
                  <a:moveTo>
                    <a:pt x="632527" y="462073"/>
                  </a:moveTo>
                  <a:lnTo>
                    <a:pt x="437903" y="462073"/>
                  </a:lnTo>
                  <a:lnTo>
                    <a:pt x="466310" y="467813"/>
                  </a:lnTo>
                  <a:lnTo>
                    <a:pt x="489509" y="483463"/>
                  </a:lnTo>
                  <a:lnTo>
                    <a:pt x="505151" y="506675"/>
                  </a:lnTo>
                  <a:lnTo>
                    <a:pt x="510887" y="535098"/>
                  </a:lnTo>
                  <a:lnTo>
                    <a:pt x="505151" y="563520"/>
                  </a:lnTo>
                  <a:lnTo>
                    <a:pt x="489509" y="586732"/>
                  </a:lnTo>
                  <a:lnTo>
                    <a:pt x="466310" y="602382"/>
                  </a:lnTo>
                  <a:lnTo>
                    <a:pt x="437903" y="608122"/>
                  </a:lnTo>
                  <a:lnTo>
                    <a:pt x="632527" y="608122"/>
                  </a:lnTo>
                  <a:lnTo>
                    <a:pt x="632527" y="462073"/>
                  </a:lnTo>
                  <a:close/>
                </a:path>
                <a:path w="633095" h="778510">
                  <a:moveTo>
                    <a:pt x="304235" y="0"/>
                  </a:moveTo>
                  <a:lnTo>
                    <a:pt x="267607" y="12367"/>
                  </a:lnTo>
                  <a:lnTo>
                    <a:pt x="238627" y="37890"/>
                  </a:lnTo>
                  <a:lnTo>
                    <a:pt x="222268" y="71420"/>
                  </a:lnTo>
                  <a:lnTo>
                    <a:pt x="219674" y="108639"/>
                  </a:lnTo>
                  <a:lnTo>
                    <a:pt x="231987" y="145230"/>
                  </a:lnTo>
                  <a:lnTo>
                    <a:pt x="239072" y="155854"/>
                  </a:lnTo>
                  <a:lnTo>
                    <a:pt x="247448" y="165431"/>
                  </a:lnTo>
                  <a:lnTo>
                    <a:pt x="256998" y="173832"/>
                  </a:lnTo>
                  <a:lnTo>
                    <a:pt x="267607" y="180931"/>
                  </a:lnTo>
                  <a:lnTo>
                    <a:pt x="267607" y="291684"/>
                  </a:lnTo>
                  <a:lnTo>
                    <a:pt x="364919" y="291684"/>
                  </a:lnTo>
                  <a:lnTo>
                    <a:pt x="364919" y="180931"/>
                  </a:lnTo>
                  <a:lnTo>
                    <a:pt x="393900" y="155318"/>
                  </a:lnTo>
                  <a:lnTo>
                    <a:pt x="410258" y="121776"/>
                  </a:lnTo>
                  <a:lnTo>
                    <a:pt x="412852" y="84545"/>
                  </a:lnTo>
                  <a:lnTo>
                    <a:pt x="400539" y="47865"/>
                  </a:lnTo>
                  <a:lnTo>
                    <a:pt x="374973" y="18927"/>
                  </a:lnTo>
                  <a:lnTo>
                    <a:pt x="341448" y="2579"/>
                  </a:lnTo>
                  <a:lnTo>
                    <a:pt x="30423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34915" y="3388559"/>
              <a:ext cx="633095" cy="778510"/>
            </a:xfrm>
            <a:custGeom>
              <a:avLst/>
              <a:gdLst/>
              <a:ahLst/>
              <a:cxnLst/>
              <a:rect l="l" t="t" r="r" b="b"/>
              <a:pathLst>
                <a:path w="633095" h="778510">
                  <a:moveTo>
                    <a:pt x="525727" y="291684"/>
                  </a:moveTo>
                  <a:lnTo>
                    <a:pt x="364919" y="291684"/>
                  </a:lnTo>
                  <a:lnTo>
                    <a:pt x="364919" y="180931"/>
                  </a:lnTo>
                  <a:lnTo>
                    <a:pt x="393900" y="155318"/>
                  </a:lnTo>
                  <a:lnTo>
                    <a:pt x="410258" y="121776"/>
                  </a:lnTo>
                  <a:lnTo>
                    <a:pt x="400539" y="47865"/>
                  </a:lnTo>
                  <a:lnTo>
                    <a:pt x="374973" y="18927"/>
                  </a:lnTo>
                  <a:lnTo>
                    <a:pt x="304235" y="0"/>
                  </a:lnTo>
                  <a:lnTo>
                    <a:pt x="267607" y="12367"/>
                  </a:lnTo>
                  <a:lnTo>
                    <a:pt x="238627" y="37890"/>
                  </a:lnTo>
                  <a:lnTo>
                    <a:pt x="222268" y="71420"/>
                  </a:lnTo>
                  <a:lnTo>
                    <a:pt x="219674" y="108639"/>
                  </a:lnTo>
                  <a:lnTo>
                    <a:pt x="231987" y="145230"/>
                  </a:lnTo>
                  <a:lnTo>
                    <a:pt x="239072" y="155854"/>
                  </a:lnTo>
                  <a:lnTo>
                    <a:pt x="247448" y="165431"/>
                  </a:lnTo>
                  <a:lnTo>
                    <a:pt x="256998" y="173832"/>
                  </a:lnTo>
                  <a:lnTo>
                    <a:pt x="267607" y="180931"/>
                  </a:lnTo>
                  <a:lnTo>
                    <a:pt x="267607" y="291684"/>
                  </a:lnTo>
                  <a:lnTo>
                    <a:pt x="106799" y="291684"/>
                  </a:lnTo>
                  <a:lnTo>
                    <a:pt x="65269" y="300148"/>
                  </a:lnTo>
                  <a:lnTo>
                    <a:pt x="31352" y="323054"/>
                  </a:lnTo>
                  <a:lnTo>
                    <a:pt x="8459" y="356989"/>
                  </a:lnTo>
                  <a:lnTo>
                    <a:pt x="0" y="398543"/>
                  </a:lnTo>
                  <a:lnTo>
                    <a:pt x="0" y="671653"/>
                  </a:lnTo>
                  <a:lnTo>
                    <a:pt x="8459" y="713206"/>
                  </a:lnTo>
                  <a:lnTo>
                    <a:pt x="31352" y="747141"/>
                  </a:lnTo>
                  <a:lnTo>
                    <a:pt x="65269" y="770047"/>
                  </a:lnTo>
                  <a:lnTo>
                    <a:pt x="106799" y="778511"/>
                  </a:lnTo>
                  <a:lnTo>
                    <a:pt x="525727" y="778511"/>
                  </a:lnTo>
                  <a:lnTo>
                    <a:pt x="567258" y="770047"/>
                  </a:lnTo>
                  <a:lnTo>
                    <a:pt x="601174" y="747141"/>
                  </a:lnTo>
                  <a:lnTo>
                    <a:pt x="624067" y="713206"/>
                  </a:lnTo>
                  <a:lnTo>
                    <a:pt x="632527" y="671653"/>
                  </a:lnTo>
                  <a:lnTo>
                    <a:pt x="632527" y="398543"/>
                  </a:lnTo>
                  <a:lnTo>
                    <a:pt x="624067" y="356989"/>
                  </a:lnTo>
                  <a:lnTo>
                    <a:pt x="601174" y="323054"/>
                  </a:lnTo>
                  <a:lnTo>
                    <a:pt x="567258" y="300148"/>
                  </a:lnTo>
                  <a:lnTo>
                    <a:pt x="525727" y="291684"/>
                  </a:lnTo>
                  <a:close/>
                </a:path>
                <a:path w="633095" h="778510">
                  <a:moveTo>
                    <a:pt x="194623" y="608122"/>
                  </a:moveTo>
                  <a:lnTo>
                    <a:pt x="166217" y="602382"/>
                  </a:lnTo>
                  <a:lnTo>
                    <a:pt x="143018" y="586732"/>
                  </a:lnTo>
                  <a:lnTo>
                    <a:pt x="127376" y="563520"/>
                  </a:lnTo>
                  <a:lnTo>
                    <a:pt x="121639" y="535098"/>
                  </a:lnTo>
                  <a:lnTo>
                    <a:pt x="127376" y="506675"/>
                  </a:lnTo>
                  <a:lnTo>
                    <a:pt x="143018" y="483463"/>
                  </a:lnTo>
                  <a:lnTo>
                    <a:pt x="166217" y="467813"/>
                  </a:lnTo>
                  <a:lnTo>
                    <a:pt x="194623" y="462073"/>
                  </a:lnTo>
                  <a:lnTo>
                    <a:pt x="223030" y="467813"/>
                  </a:lnTo>
                  <a:lnTo>
                    <a:pt x="246229" y="483463"/>
                  </a:lnTo>
                  <a:lnTo>
                    <a:pt x="261871" y="506675"/>
                  </a:lnTo>
                  <a:lnTo>
                    <a:pt x="267607" y="535098"/>
                  </a:lnTo>
                  <a:lnTo>
                    <a:pt x="261871" y="563520"/>
                  </a:lnTo>
                  <a:lnTo>
                    <a:pt x="246229" y="586732"/>
                  </a:lnTo>
                  <a:lnTo>
                    <a:pt x="223030" y="602382"/>
                  </a:lnTo>
                  <a:lnTo>
                    <a:pt x="194623" y="608122"/>
                  </a:lnTo>
                  <a:close/>
                </a:path>
              </a:pathLst>
            </a:custGeom>
            <a:ln w="2839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5639" y="3836437"/>
              <a:ext cx="174358" cy="17443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001075" y="388714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36491" y="0"/>
                  </a:moveTo>
                  <a:lnTo>
                    <a:pt x="22288" y="2869"/>
                  </a:lnTo>
                  <a:lnTo>
                    <a:pt x="10689" y="10694"/>
                  </a:lnTo>
                  <a:lnTo>
                    <a:pt x="2868" y="22300"/>
                  </a:lnTo>
                  <a:lnTo>
                    <a:pt x="0" y="36512"/>
                  </a:lnTo>
                  <a:lnTo>
                    <a:pt x="2868" y="50723"/>
                  </a:lnTo>
                  <a:lnTo>
                    <a:pt x="10689" y="62329"/>
                  </a:lnTo>
                  <a:lnTo>
                    <a:pt x="22288" y="70154"/>
                  </a:lnTo>
                  <a:lnTo>
                    <a:pt x="36491" y="73024"/>
                  </a:lnTo>
                  <a:lnTo>
                    <a:pt x="50695" y="70154"/>
                  </a:lnTo>
                  <a:lnTo>
                    <a:pt x="62294" y="62329"/>
                  </a:lnTo>
                  <a:lnTo>
                    <a:pt x="70115" y="50723"/>
                  </a:lnTo>
                  <a:lnTo>
                    <a:pt x="72983" y="36512"/>
                  </a:lnTo>
                  <a:lnTo>
                    <a:pt x="70115" y="22300"/>
                  </a:lnTo>
                  <a:lnTo>
                    <a:pt x="62294" y="10694"/>
                  </a:lnTo>
                  <a:lnTo>
                    <a:pt x="50695" y="2869"/>
                  </a:lnTo>
                  <a:lnTo>
                    <a:pt x="3649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01075" y="388714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72983" y="36512"/>
                  </a:moveTo>
                  <a:lnTo>
                    <a:pt x="70115" y="50723"/>
                  </a:lnTo>
                  <a:lnTo>
                    <a:pt x="62294" y="62329"/>
                  </a:lnTo>
                  <a:lnTo>
                    <a:pt x="50695" y="70154"/>
                  </a:lnTo>
                  <a:lnTo>
                    <a:pt x="36491" y="73024"/>
                  </a:lnTo>
                  <a:lnTo>
                    <a:pt x="22288" y="70154"/>
                  </a:lnTo>
                  <a:lnTo>
                    <a:pt x="10689" y="62329"/>
                  </a:lnTo>
                  <a:lnTo>
                    <a:pt x="2868" y="50723"/>
                  </a:lnTo>
                  <a:lnTo>
                    <a:pt x="0" y="36512"/>
                  </a:lnTo>
                  <a:lnTo>
                    <a:pt x="2868" y="22300"/>
                  </a:lnTo>
                  <a:lnTo>
                    <a:pt x="10689" y="10694"/>
                  </a:lnTo>
                  <a:lnTo>
                    <a:pt x="22288" y="2869"/>
                  </a:lnTo>
                  <a:lnTo>
                    <a:pt x="36491" y="0"/>
                  </a:lnTo>
                  <a:lnTo>
                    <a:pt x="50695" y="2869"/>
                  </a:lnTo>
                  <a:lnTo>
                    <a:pt x="62294" y="10694"/>
                  </a:lnTo>
                  <a:lnTo>
                    <a:pt x="70115" y="22300"/>
                  </a:lnTo>
                  <a:lnTo>
                    <a:pt x="72983" y="36512"/>
                  </a:lnTo>
                  <a:close/>
                </a:path>
              </a:pathLst>
            </a:custGeom>
            <a:ln w="2839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65523" y="3915624"/>
              <a:ext cx="1527175" cy="1014094"/>
            </a:xfrm>
            <a:custGeom>
              <a:avLst/>
              <a:gdLst/>
              <a:ahLst/>
              <a:cxnLst/>
              <a:rect l="l" t="t" r="r" b="b"/>
              <a:pathLst>
                <a:path w="1527175" h="1014095">
                  <a:moveTo>
                    <a:pt x="1415776" y="543542"/>
                  </a:moveTo>
                  <a:lnTo>
                    <a:pt x="1315539" y="543542"/>
                  </a:lnTo>
                  <a:lnTo>
                    <a:pt x="1320871" y="548877"/>
                  </a:lnTo>
                  <a:lnTo>
                    <a:pt x="1320871" y="758233"/>
                  </a:lnTo>
                  <a:lnTo>
                    <a:pt x="1275795" y="781300"/>
                  </a:lnTo>
                  <a:lnTo>
                    <a:pt x="1241404" y="816037"/>
                  </a:lnTo>
                  <a:lnTo>
                    <a:pt x="1219372" y="859164"/>
                  </a:lnTo>
                  <a:lnTo>
                    <a:pt x="1211372" y="907401"/>
                  </a:lnTo>
                  <a:lnTo>
                    <a:pt x="1219079" y="957467"/>
                  </a:lnTo>
                  <a:lnTo>
                    <a:pt x="1224910" y="972753"/>
                  </a:lnTo>
                  <a:lnTo>
                    <a:pt x="1232266" y="987316"/>
                  </a:lnTo>
                  <a:lnTo>
                    <a:pt x="1241082" y="1001042"/>
                  </a:lnTo>
                  <a:lnTo>
                    <a:pt x="1251293" y="1013818"/>
                  </a:lnTo>
                  <a:lnTo>
                    <a:pt x="1324277" y="949070"/>
                  </a:lnTo>
                  <a:lnTo>
                    <a:pt x="1317585" y="940203"/>
                  </a:lnTo>
                  <a:lnTo>
                    <a:pt x="1312691" y="930334"/>
                  </a:lnTo>
                  <a:lnTo>
                    <a:pt x="1309693" y="919688"/>
                  </a:lnTo>
                  <a:lnTo>
                    <a:pt x="1308707" y="908663"/>
                  </a:lnTo>
                  <a:lnTo>
                    <a:pt x="1313504" y="884978"/>
                  </a:lnTo>
                  <a:lnTo>
                    <a:pt x="1326558" y="865647"/>
                  </a:lnTo>
                  <a:lnTo>
                    <a:pt x="1345906" y="852625"/>
                  </a:lnTo>
                  <a:lnTo>
                    <a:pt x="1369588" y="847870"/>
                  </a:lnTo>
                  <a:lnTo>
                    <a:pt x="1513454" y="847870"/>
                  </a:lnTo>
                  <a:lnTo>
                    <a:pt x="1506047" y="828906"/>
                  </a:lnTo>
                  <a:lnTo>
                    <a:pt x="1473874" y="789897"/>
                  </a:lnTo>
                  <a:lnTo>
                    <a:pt x="1433271" y="763974"/>
                  </a:lnTo>
                  <a:lnTo>
                    <a:pt x="1418183" y="758233"/>
                  </a:lnTo>
                  <a:lnTo>
                    <a:pt x="1418183" y="555470"/>
                  </a:lnTo>
                  <a:lnTo>
                    <a:pt x="1415776" y="543542"/>
                  </a:lnTo>
                  <a:close/>
                </a:path>
                <a:path w="1527175" h="1014095">
                  <a:moveTo>
                    <a:pt x="1513454" y="847870"/>
                  </a:moveTo>
                  <a:lnTo>
                    <a:pt x="1369588" y="847870"/>
                  </a:lnTo>
                  <a:lnTo>
                    <a:pt x="1393248" y="852667"/>
                  </a:lnTo>
                  <a:lnTo>
                    <a:pt x="1412565" y="865721"/>
                  </a:lnTo>
                  <a:lnTo>
                    <a:pt x="1425583" y="885073"/>
                  </a:lnTo>
                  <a:lnTo>
                    <a:pt x="1430347" y="908764"/>
                  </a:lnTo>
                  <a:lnTo>
                    <a:pt x="1429335" y="919732"/>
                  </a:lnTo>
                  <a:lnTo>
                    <a:pt x="1426439" y="930172"/>
                  </a:lnTo>
                  <a:lnTo>
                    <a:pt x="1421714" y="939968"/>
                  </a:lnTo>
                  <a:lnTo>
                    <a:pt x="1415264" y="948826"/>
                  </a:lnTo>
                  <a:lnTo>
                    <a:pt x="1488248" y="1012844"/>
                  </a:lnTo>
                  <a:lnTo>
                    <a:pt x="1515142" y="970019"/>
                  </a:lnTo>
                  <a:lnTo>
                    <a:pt x="1526917" y="922639"/>
                  </a:lnTo>
                  <a:lnTo>
                    <a:pt x="1523807" y="874377"/>
                  </a:lnTo>
                  <a:lnTo>
                    <a:pt x="1513454" y="847870"/>
                  </a:lnTo>
                  <a:close/>
                </a:path>
                <a:path w="1527175" h="1014095">
                  <a:moveTo>
                    <a:pt x="38300" y="1217"/>
                  </a:moveTo>
                  <a:lnTo>
                    <a:pt x="11567" y="44231"/>
                  </a:lnTo>
                  <a:lnTo>
                    <a:pt x="0" y="91738"/>
                  </a:lnTo>
                  <a:lnTo>
                    <a:pt x="3343" y="140060"/>
                  </a:lnTo>
                  <a:lnTo>
                    <a:pt x="21344" y="185522"/>
                  </a:lnTo>
                  <a:lnTo>
                    <a:pt x="53748" y="224447"/>
                  </a:lnTo>
                  <a:lnTo>
                    <a:pt x="90793" y="248511"/>
                  </a:lnTo>
                  <a:lnTo>
                    <a:pt x="104472" y="254123"/>
                  </a:lnTo>
                  <a:lnTo>
                    <a:pt x="104472" y="458591"/>
                  </a:lnTo>
                  <a:lnTo>
                    <a:pt x="113055" y="501135"/>
                  </a:lnTo>
                  <a:lnTo>
                    <a:pt x="136463" y="535875"/>
                  </a:lnTo>
                  <a:lnTo>
                    <a:pt x="171184" y="559296"/>
                  </a:lnTo>
                  <a:lnTo>
                    <a:pt x="213704" y="567884"/>
                  </a:lnTo>
                  <a:lnTo>
                    <a:pt x="396408" y="567884"/>
                  </a:lnTo>
                  <a:lnTo>
                    <a:pt x="396408" y="1006028"/>
                  </a:lnTo>
                  <a:lnTo>
                    <a:pt x="1174903" y="1006028"/>
                  </a:lnTo>
                  <a:lnTo>
                    <a:pt x="1174903" y="828823"/>
                  </a:lnTo>
                  <a:lnTo>
                    <a:pt x="766436" y="828823"/>
                  </a:lnTo>
                  <a:lnTo>
                    <a:pt x="723891" y="665249"/>
                  </a:lnTo>
                  <a:lnTo>
                    <a:pt x="518048" y="665249"/>
                  </a:lnTo>
                  <a:lnTo>
                    <a:pt x="518047" y="616566"/>
                  </a:lnTo>
                  <a:lnTo>
                    <a:pt x="604169" y="616566"/>
                  </a:lnTo>
                  <a:lnTo>
                    <a:pt x="672782" y="470518"/>
                  </a:lnTo>
                  <a:lnTo>
                    <a:pt x="207116" y="470518"/>
                  </a:lnTo>
                  <a:lnTo>
                    <a:pt x="201784" y="465183"/>
                  </a:lnTo>
                  <a:lnTo>
                    <a:pt x="201784" y="256801"/>
                  </a:lnTo>
                  <a:lnTo>
                    <a:pt x="247366" y="234936"/>
                  </a:lnTo>
                  <a:lnTo>
                    <a:pt x="282586" y="201145"/>
                  </a:lnTo>
                  <a:lnTo>
                    <a:pt x="301735" y="165927"/>
                  </a:lnTo>
                  <a:lnTo>
                    <a:pt x="156939" y="165927"/>
                  </a:lnTo>
                  <a:lnTo>
                    <a:pt x="133289" y="161014"/>
                  </a:lnTo>
                  <a:lnTo>
                    <a:pt x="114025" y="147863"/>
                  </a:lnTo>
                  <a:lnTo>
                    <a:pt x="101095" y="128445"/>
                  </a:lnTo>
                  <a:lnTo>
                    <a:pt x="96443" y="104728"/>
                  </a:lnTo>
                  <a:lnTo>
                    <a:pt x="97462" y="93982"/>
                  </a:lnTo>
                  <a:lnTo>
                    <a:pt x="100336" y="83658"/>
                  </a:lnTo>
                  <a:lnTo>
                    <a:pt x="104973" y="73995"/>
                  </a:lnTo>
                  <a:lnTo>
                    <a:pt x="111283" y="65234"/>
                  </a:lnTo>
                  <a:lnTo>
                    <a:pt x="38300" y="1217"/>
                  </a:lnTo>
                  <a:close/>
                </a:path>
                <a:path w="1527175" h="1014095">
                  <a:moveTo>
                    <a:pt x="872263" y="609751"/>
                  </a:moveTo>
                  <a:lnTo>
                    <a:pt x="766436" y="828823"/>
                  </a:lnTo>
                  <a:lnTo>
                    <a:pt x="1174903" y="828823"/>
                  </a:lnTo>
                  <a:lnTo>
                    <a:pt x="1174903" y="744115"/>
                  </a:lnTo>
                  <a:lnTo>
                    <a:pt x="928947" y="744115"/>
                  </a:lnTo>
                  <a:lnTo>
                    <a:pt x="872263" y="609751"/>
                  </a:lnTo>
                  <a:close/>
                </a:path>
                <a:path w="1527175" h="1014095">
                  <a:moveTo>
                    <a:pt x="1174903" y="616566"/>
                  </a:moveTo>
                  <a:lnTo>
                    <a:pt x="1077591" y="616566"/>
                  </a:lnTo>
                  <a:lnTo>
                    <a:pt x="1077591" y="665249"/>
                  </a:lnTo>
                  <a:lnTo>
                    <a:pt x="1009959" y="665249"/>
                  </a:lnTo>
                  <a:lnTo>
                    <a:pt x="1007608" y="665675"/>
                  </a:lnTo>
                  <a:lnTo>
                    <a:pt x="1005378" y="666588"/>
                  </a:lnTo>
                  <a:lnTo>
                    <a:pt x="1003391" y="667927"/>
                  </a:lnTo>
                  <a:lnTo>
                    <a:pt x="928947" y="744115"/>
                  </a:lnTo>
                  <a:lnTo>
                    <a:pt x="1174903" y="744115"/>
                  </a:lnTo>
                  <a:lnTo>
                    <a:pt x="1174903" y="616566"/>
                  </a:lnTo>
                  <a:close/>
                </a:path>
                <a:path w="1527175" h="1014095">
                  <a:moveTo>
                    <a:pt x="1174903" y="401145"/>
                  </a:moveTo>
                  <a:lnTo>
                    <a:pt x="705373" y="401145"/>
                  </a:lnTo>
                  <a:lnTo>
                    <a:pt x="780303" y="687887"/>
                  </a:lnTo>
                  <a:lnTo>
                    <a:pt x="875426" y="493156"/>
                  </a:lnTo>
                  <a:lnTo>
                    <a:pt x="1396278" y="493156"/>
                  </a:lnTo>
                  <a:lnTo>
                    <a:pt x="1386191" y="478186"/>
                  </a:lnTo>
                  <a:lnTo>
                    <a:pt x="1351471" y="454765"/>
                  </a:lnTo>
                  <a:lnTo>
                    <a:pt x="1308950" y="446177"/>
                  </a:lnTo>
                  <a:lnTo>
                    <a:pt x="1174903" y="446177"/>
                  </a:lnTo>
                  <a:lnTo>
                    <a:pt x="1174903" y="401145"/>
                  </a:lnTo>
                  <a:close/>
                </a:path>
                <a:path w="1527175" h="1014095">
                  <a:moveTo>
                    <a:pt x="692236" y="543542"/>
                  </a:moveTo>
                  <a:lnTo>
                    <a:pt x="635065" y="665249"/>
                  </a:lnTo>
                  <a:lnTo>
                    <a:pt x="723891" y="665249"/>
                  </a:lnTo>
                  <a:lnTo>
                    <a:pt x="692236" y="543542"/>
                  </a:lnTo>
                  <a:close/>
                </a:path>
                <a:path w="1527175" h="1014095">
                  <a:moveTo>
                    <a:pt x="1396278" y="493156"/>
                  </a:moveTo>
                  <a:lnTo>
                    <a:pt x="875426" y="493156"/>
                  </a:lnTo>
                  <a:lnTo>
                    <a:pt x="945490" y="659164"/>
                  </a:lnTo>
                  <a:lnTo>
                    <a:pt x="969818" y="634822"/>
                  </a:lnTo>
                  <a:lnTo>
                    <a:pt x="978465" y="627540"/>
                  </a:lnTo>
                  <a:lnTo>
                    <a:pt x="988209" y="621990"/>
                  </a:lnTo>
                  <a:lnTo>
                    <a:pt x="998792" y="618292"/>
                  </a:lnTo>
                  <a:lnTo>
                    <a:pt x="1009959" y="616566"/>
                  </a:lnTo>
                  <a:lnTo>
                    <a:pt x="1174903" y="616566"/>
                  </a:lnTo>
                  <a:lnTo>
                    <a:pt x="1174903" y="543542"/>
                  </a:lnTo>
                  <a:lnTo>
                    <a:pt x="1415776" y="543542"/>
                  </a:lnTo>
                  <a:lnTo>
                    <a:pt x="1409600" y="512925"/>
                  </a:lnTo>
                  <a:lnTo>
                    <a:pt x="1396278" y="493156"/>
                  </a:lnTo>
                  <a:close/>
                </a:path>
                <a:path w="1527175" h="1014095">
                  <a:moveTo>
                    <a:pt x="1174903" y="324470"/>
                  </a:moveTo>
                  <a:lnTo>
                    <a:pt x="396407" y="324470"/>
                  </a:lnTo>
                  <a:lnTo>
                    <a:pt x="396408" y="470518"/>
                  </a:lnTo>
                  <a:lnTo>
                    <a:pt x="672782" y="470518"/>
                  </a:lnTo>
                  <a:lnTo>
                    <a:pt x="705373" y="401145"/>
                  </a:lnTo>
                  <a:lnTo>
                    <a:pt x="1174903" y="401145"/>
                  </a:lnTo>
                  <a:lnTo>
                    <a:pt x="1174903" y="324470"/>
                  </a:lnTo>
                  <a:close/>
                </a:path>
                <a:path w="1527175" h="1014095">
                  <a:moveTo>
                    <a:pt x="274767" y="0"/>
                  </a:moveTo>
                  <a:lnTo>
                    <a:pt x="201784" y="64748"/>
                  </a:lnTo>
                  <a:lnTo>
                    <a:pt x="208598" y="73666"/>
                  </a:lnTo>
                  <a:lnTo>
                    <a:pt x="213651" y="83582"/>
                  </a:lnTo>
                  <a:lnTo>
                    <a:pt x="216845" y="94242"/>
                  </a:lnTo>
                  <a:lnTo>
                    <a:pt x="218083" y="105398"/>
                  </a:lnTo>
                  <a:lnTo>
                    <a:pt x="213177" y="129061"/>
                  </a:lnTo>
                  <a:lnTo>
                    <a:pt x="200040" y="148335"/>
                  </a:lnTo>
                  <a:lnTo>
                    <a:pt x="180639" y="161272"/>
                  </a:lnTo>
                  <a:lnTo>
                    <a:pt x="156939" y="165927"/>
                  </a:lnTo>
                  <a:lnTo>
                    <a:pt x="301735" y="165927"/>
                  </a:lnTo>
                  <a:lnTo>
                    <a:pt x="305685" y="158661"/>
                  </a:lnTo>
                  <a:lnTo>
                    <a:pt x="314903" y="110718"/>
                  </a:lnTo>
                  <a:lnTo>
                    <a:pt x="308482" y="60549"/>
                  </a:lnTo>
                  <a:lnTo>
                    <a:pt x="302618" y="44076"/>
                  </a:lnTo>
                  <a:lnTo>
                    <a:pt x="294993" y="28403"/>
                  </a:lnTo>
                  <a:lnTo>
                    <a:pt x="285683" y="13665"/>
                  </a:lnTo>
                  <a:lnTo>
                    <a:pt x="27476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65523" y="3915624"/>
              <a:ext cx="1527175" cy="1014094"/>
            </a:xfrm>
            <a:custGeom>
              <a:avLst/>
              <a:gdLst/>
              <a:ahLst/>
              <a:cxnLst/>
              <a:rect l="l" t="t" r="r" b="b"/>
              <a:pathLst>
                <a:path w="1527175" h="1014095">
                  <a:moveTo>
                    <a:pt x="1418183" y="758233"/>
                  </a:moveTo>
                  <a:lnTo>
                    <a:pt x="1418183" y="555470"/>
                  </a:lnTo>
                  <a:lnTo>
                    <a:pt x="1409600" y="512925"/>
                  </a:lnTo>
                  <a:lnTo>
                    <a:pt x="1386192" y="478186"/>
                  </a:lnTo>
                  <a:lnTo>
                    <a:pt x="1351471" y="454765"/>
                  </a:lnTo>
                  <a:lnTo>
                    <a:pt x="1308950" y="446177"/>
                  </a:lnTo>
                  <a:lnTo>
                    <a:pt x="1174903" y="446177"/>
                  </a:lnTo>
                  <a:lnTo>
                    <a:pt x="1174903" y="324470"/>
                  </a:lnTo>
                  <a:lnTo>
                    <a:pt x="396408" y="324470"/>
                  </a:lnTo>
                  <a:lnTo>
                    <a:pt x="396408" y="470518"/>
                  </a:lnTo>
                  <a:lnTo>
                    <a:pt x="213704" y="470518"/>
                  </a:lnTo>
                  <a:lnTo>
                    <a:pt x="207116" y="470518"/>
                  </a:lnTo>
                  <a:lnTo>
                    <a:pt x="201784" y="465183"/>
                  </a:lnTo>
                  <a:lnTo>
                    <a:pt x="201784" y="458591"/>
                  </a:lnTo>
                  <a:lnTo>
                    <a:pt x="201784" y="256801"/>
                  </a:lnTo>
                  <a:lnTo>
                    <a:pt x="247366" y="234936"/>
                  </a:lnTo>
                  <a:lnTo>
                    <a:pt x="282586" y="201145"/>
                  </a:lnTo>
                  <a:lnTo>
                    <a:pt x="305685" y="158661"/>
                  </a:lnTo>
                  <a:lnTo>
                    <a:pt x="314904" y="110718"/>
                  </a:lnTo>
                  <a:lnTo>
                    <a:pt x="308482" y="60549"/>
                  </a:lnTo>
                  <a:lnTo>
                    <a:pt x="302618" y="44076"/>
                  </a:lnTo>
                  <a:lnTo>
                    <a:pt x="294993" y="28403"/>
                  </a:lnTo>
                  <a:lnTo>
                    <a:pt x="285683" y="13665"/>
                  </a:lnTo>
                  <a:lnTo>
                    <a:pt x="274767" y="0"/>
                  </a:lnTo>
                  <a:lnTo>
                    <a:pt x="201784" y="64748"/>
                  </a:lnTo>
                  <a:lnTo>
                    <a:pt x="208598" y="73666"/>
                  </a:lnTo>
                  <a:lnTo>
                    <a:pt x="213651" y="83582"/>
                  </a:lnTo>
                  <a:lnTo>
                    <a:pt x="216845" y="94242"/>
                  </a:lnTo>
                  <a:lnTo>
                    <a:pt x="218083" y="105398"/>
                  </a:lnTo>
                  <a:lnTo>
                    <a:pt x="213177" y="129061"/>
                  </a:lnTo>
                  <a:lnTo>
                    <a:pt x="200040" y="148335"/>
                  </a:lnTo>
                  <a:lnTo>
                    <a:pt x="180639" y="161272"/>
                  </a:lnTo>
                  <a:lnTo>
                    <a:pt x="156939" y="165926"/>
                  </a:lnTo>
                  <a:lnTo>
                    <a:pt x="133289" y="161014"/>
                  </a:lnTo>
                  <a:lnTo>
                    <a:pt x="114025" y="147863"/>
                  </a:lnTo>
                  <a:lnTo>
                    <a:pt x="101095" y="128445"/>
                  </a:lnTo>
                  <a:lnTo>
                    <a:pt x="96443" y="104728"/>
                  </a:lnTo>
                  <a:lnTo>
                    <a:pt x="97462" y="93982"/>
                  </a:lnTo>
                  <a:lnTo>
                    <a:pt x="100336" y="83658"/>
                  </a:lnTo>
                  <a:lnTo>
                    <a:pt x="104973" y="73995"/>
                  </a:lnTo>
                  <a:lnTo>
                    <a:pt x="111283" y="65234"/>
                  </a:lnTo>
                  <a:lnTo>
                    <a:pt x="38300" y="1217"/>
                  </a:lnTo>
                  <a:lnTo>
                    <a:pt x="11567" y="44231"/>
                  </a:lnTo>
                  <a:lnTo>
                    <a:pt x="0" y="91738"/>
                  </a:lnTo>
                  <a:lnTo>
                    <a:pt x="3343" y="140060"/>
                  </a:lnTo>
                  <a:lnTo>
                    <a:pt x="21344" y="185522"/>
                  </a:lnTo>
                  <a:lnTo>
                    <a:pt x="53748" y="224447"/>
                  </a:lnTo>
                  <a:lnTo>
                    <a:pt x="90793" y="248511"/>
                  </a:lnTo>
                  <a:lnTo>
                    <a:pt x="104472" y="254123"/>
                  </a:lnTo>
                  <a:lnTo>
                    <a:pt x="104472" y="458591"/>
                  </a:lnTo>
                  <a:lnTo>
                    <a:pt x="113055" y="501135"/>
                  </a:lnTo>
                  <a:lnTo>
                    <a:pt x="136463" y="535875"/>
                  </a:lnTo>
                  <a:lnTo>
                    <a:pt x="171184" y="559296"/>
                  </a:lnTo>
                  <a:lnTo>
                    <a:pt x="213704" y="567884"/>
                  </a:lnTo>
                  <a:lnTo>
                    <a:pt x="396408" y="567884"/>
                  </a:lnTo>
                  <a:lnTo>
                    <a:pt x="396408" y="1006028"/>
                  </a:lnTo>
                  <a:lnTo>
                    <a:pt x="1174903" y="1006028"/>
                  </a:lnTo>
                  <a:lnTo>
                    <a:pt x="1174903" y="543542"/>
                  </a:lnTo>
                  <a:lnTo>
                    <a:pt x="1308950" y="543542"/>
                  </a:lnTo>
                  <a:lnTo>
                    <a:pt x="1315539" y="543542"/>
                  </a:lnTo>
                  <a:lnTo>
                    <a:pt x="1320871" y="548877"/>
                  </a:lnTo>
                  <a:lnTo>
                    <a:pt x="1320871" y="555470"/>
                  </a:lnTo>
                  <a:lnTo>
                    <a:pt x="1320871" y="758233"/>
                  </a:lnTo>
                  <a:lnTo>
                    <a:pt x="1275795" y="781300"/>
                  </a:lnTo>
                  <a:lnTo>
                    <a:pt x="1241404" y="816037"/>
                  </a:lnTo>
                  <a:lnTo>
                    <a:pt x="1219372" y="859164"/>
                  </a:lnTo>
                  <a:lnTo>
                    <a:pt x="1211372" y="907401"/>
                  </a:lnTo>
                  <a:lnTo>
                    <a:pt x="1219079" y="957467"/>
                  </a:lnTo>
                  <a:lnTo>
                    <a:pt x="1224910" y="972753"/>
                  </a:lnTo>
                  <a:lnTo>
                    <a:pt x="1232267" y="987316"/>
                  </a:lnTo>
                  <a:lnTo>
                    <a:pt x="1241082" y="1001042"/>
                  </a:lnTo>
                  <a:lnTo>
                    <a:pt x="1251293" y="1013818"/>
                  </a:lnTo>
                  <a:lnTo>
                    <a:pt x="1324277" y="949069"/>
                  </a:lnTo>
                  <a:lnTo>
                    <a:pt x="1317585" y="940203"/>
                  </a:lnTo>
                  <a:lnTo>
                    <a:pt x="1312691" y="930334"/>
                  </a:lnTo>
                  <a:lnTo>
                    <a:pt x="1309697" y="919731"/>
                  </a:lnTo>
                  <a:lnTo>
                    <a:pt x="1308707" y="908663"/>
                  </a:lnTo>
                  <a:lnTo>
                    <a:pt x="1313504" y="884978"/>
                  </a:lnTo>
                  <a:lnTo>
                    <a:pt x="1326558" y="865647"/>
                  </a:lnTo>
                  <a:lnTo>
                    <a:pt x="1345906" y="852625"/>
                  </a:lnTo>
                  <a:lnTo>
                    <a:pt x="1369588" y="847870"/>
                  </a:lnTo>
                  <a:lnTo>
                    <a:pt x="1393248" y="852667"/>
                  </a:lnTo>
                  <a:lnTo>
                    <a:pt x="1412565" y="865721"/>
                  </a:lnTo>
                  <a:lnTo>
                    <a:pt x="1425583" y="885073"/>
                  </a:lnTo>
                  <a:lnTo>
                    <a:pt x="1430347" y="908764"/>
                  </a:lnTo>
                  <a:lnTo>
                    <a:pt x="1429347" y="919688"/>
                  </a:lnTo>
                  <a:lnTo>
                    <a:pt x="1426439" y="930172"/>
                  </a:lnTo>
                  <a:lnTo>
                    <a:pt x="1421714" y="939968"/>
                  </a:lnTo>
                  <a:lnTo>
                    <a:pt x="1415264" y="948826"/>
                  </a:lnTo>
                  <a:lnTo>
                    <a:pt x="1488248" y="1012844"/>
                  </a:lnTo>
                  <a:lnTo>
                    <a:pt x="1515142" y="970019"/>
                  </a:lnTo>
                  <a:lnTo>
                    <a:pt x="1526917" y="922639"/>
                  </a:lnTo>
                  <a:lnTo>
                    <a:pt x="1523807" y="874377"/>
                  </a:lnTo>
                  <a:lnTo>
                    <a:pt x="1506047" y="828906"/>
                  </a:lnTo>
                  <a:lnTo>
                    <a:pt x="1473874" y="789897"/>
                  </a:lnTo>
                  <a:lnTo>
                    <a:pt x="1433271" y="763974"/>
                  </a:lnTo>
                  <a:lnTo>
                    <a:pt x="1418183" y="758233"/>
                  </a:lnTo>
                  <a:close/>
                </a:path>
                <a:path w="1527175" h="1014095">
                  <a:moveTo>
                    <a:pt x="1077591" y="665249"/>
                  </a:moveTo>
                  <a:lnTo>
                    <a:pt x="1009959" y="665249"/>
                  </a:lnTo>
                  <a:lnTo>
                    <a:pt x="1007608" y="665675"/>
                  </a:lnTo>
                  <a:lnTo>
                    <a:pt x="1005378" y="666588"/>
                  </a:lnTo>
                  <a:lnTo>
                    <a:pt x="1003391" y="667927"/>
                  </a:lnTo>
                  <a:lnTo>
                    <a:pt x="928947" y="744115"/>
                  </a:lnTo>
                  <a:lnTo>
                    <a:pt x="872263" y="609751"/>
                  </a:lnTo>
                  <a:lnTo>
                    <a:pt x="766436" y="828823"/>
                  </a:lnTo>
                  <a:lnTo>
                    <a:pt x="692236" y="543542"/>
                  </a:lnTo>
                  <a:lnTo>
                    <a:pt x="635065" y="665249"/>
                  </a:lnTo>
                  <a:lnTo>
                    <a:pt x="518048" y="665249"/>
                  </a:lnTo>
                  <a:lnTo>
                    <a:pt x="518048" y="616566"/>
                  </a:lnTo>
                  <a:lnTo>
                    <a:pt x="604169" y="616566"/>
                  </a:lnTo>
                  <a:lnTo>
                    <a:pt x="705373" y="401145"/>
                  </a:lnTo>
                  <a:lnTo>
                    <a:pt x="780303" y="687887"/>
                  </a:lnTo>
                  <a:lnTo>
                    <a:pt x="875426" y="493156"/>
                  </a:lnTo>
                  <a:lnTo>
                    <a:pt x="945490" y="659164"/>
                  </a:lnTo>
                  <a:lnTo>
                    <a:pt x="978465" y="627540"/>
                  </a:lnTo>
                  <a:lnTo>
                    <a:pt x="1009959" y="616566"/>
                  </a:lnTo>
                  <a:lnTo>
                    <a:pt x="1077591" y="616566"/>
                  </a:lnTo>
                  <a:lnTo>
                    <a:pt x="1077591" y="665249"/>
                  </a:lnTo>
                  <a:close/>
                </a:path>
              </a:pathLst>
            </a:custGeom>
            <a:ln w="2839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9808" y="816909"/>
              <a:ext cx="7147559" cy="38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822690" cy="8229600"/>
            <a:chOff x="0" y="0"/>
            <a:chExt cx="882269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22542" cy="82295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3051048"/>
              <a:ext cx="6673596" cy="30419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20306" y="293877"/>
            <a:ext cx="2215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Quick</a:t>
            </a:r>
            <a:r>
              <a:rPr spc="-195" dirty="0"/>
              <a:t> </a:t>
            </a:r>
            <a:r>
              <a:rPr spc="-15" dirty="0"/>
              <a:t>Check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5307" y="816863"/>
            <a:ext cx="2962656" cy="38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07502" y="1739035"/>
            <a:ext cx="6934200" cy="3644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ich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du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doe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ive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in  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suggesting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potential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compounds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various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diseases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personalize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treatment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plans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based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on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patient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medical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history?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764"/>
              </a:spcBef>
              <a:buAutoNum type="alphaUcPeriod"/>
              <a:tabLst>
                <a:tab pos="355600" algn="l"/>
              </a:tabLst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Healthcare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80"/>
              </a:spcBef>
              <a:buAutoNum type="alphaUcPeriod"/>
              <a:tabLst>
                <a:tab pos="355600" algn="l"/>
              </a:tabLst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Marketing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advertising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Entertainment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Radiology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2002" y="4326128"/>
            <a:ext cx="4032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What</a:t>
            </a:r>
            <a:r>
              <a:rPr spc="-95" dirty="0"/>
              <a:t> </a:t>
            </a:r>
            <a:r>
              <a:rPr spc="-240" dirty="0"/>
              <a:t>I</a:t>
            </a:r>
            <a:r>
              <a:rPr spc="-250" dirty="0"/>
              <a:t>s</a:t>
            </a:r>
            <a:r>
              <a:rPr spc="-95" dirty="0"/>
              <a:t> </a:t>
            </a:r>
            <a:r>
              <a:rPr spc="-5" dirty="0"/>
              <a:t>Gene</a:t>
            </a:r>
            <a:r>
              <a:rPr spc="5" dirty="0"/>
              <a:t>rative</a:t>
            </a:r>
            <a:r>
              <a:rPr spc="-120" dirty="0"/>
              <a:t> </a:t>
            </a:r>
            <a:r>
              <a:rPr spc="-225" dirty="0"/>
              <a:t>AI?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0132" y="2161160"/>
            <a:ext cx="8136890" cy="2580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890">
              <a:lnSpc>
                <a:spcPct val="114100"/>
              </a:lnSpc>
              <a:spcBef>
                <a:spcPts val="95"/>
              </a:spcBef>
            </a:pP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ke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tis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tha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new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two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ks. 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Ju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painter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comb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color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stroke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produ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 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iq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pai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ting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60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co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mb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nes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algori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 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new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content.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415"/>
              </a:spcBef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doesn't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just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follow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preset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rules;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learns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patterns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can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create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something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entirely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new,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just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like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artist's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imagination.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2255" y="306451"/>
            <a:ext cx="4032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What</a:t>
            </a:r>
            <a:r>
              <a:rPr spc="-95" dirty="0"/>
              <a:t> </a:t>
            </a:r>
            <a:r>
              <a:rPr spc="-240" dirty="0"/>
              <a:t>I</a:t>
            </a:r>
            <a:r>
              <a:rPr spc="-250" dirty="0"/>
              <a:t>s</a:t>
            </a:r>
            <a:r>
              <a:rPr spc="-95" dirty="0"/>
              <a:t> </a:t>
            </a:r>
            <a:r>
              <a:rPr spc="-5" dirty="0"/>
              <a:t>Gene</a:t>
            </a:r>
            <a:r>
              <a:rPr spc="5" dirty="0"/>
              <a:t>rative</a:t>
            </a:r>
            <a:r>
              <a:rPr spc="-120" dirty="0"/>
              <a:t> </a:t>
            </a:r>
            <a:r>
              <a:rPr spc="-225" dirty="0"/>
              <a:t>AI?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38800" y="817030"/>
            <a:ext cx="9062085" cy="5450205"/>
            <a:chOff x="5638800" y="817030"/>
            <a:chExt cx="9062085" cy="54502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8800" y="817030"/>
              <a:ext cx="4989576" cy="377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9423" y="1821179"/>
              <a:ext cx="4831080" cy="4445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8832" y="306451"/>
            <a:ext cx="39547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15" dirty="0"/>
              <a:t>A</a:t>
            </a:r>
            <a:r>
              <a:rPr spc="-30" dirty="0"/>
              <a:t>nalogy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88338" y="1888242"/>
            <a:ext cx="7800340" cy="4478020"/>
            <a:chOff x="1688338" y="1888242"/>
            <a:chExt cx="7800340" cy="4478020"/>
          </a:xfrm>
        </p:grpSpPr>
        <p:sp>
          <p:nvSpPr>
            <p:cNvPr id="4" name="object 4"/>
            <p:cNvSpPr/>
            <p:nvPr/>
          </p:nvSpPr>
          <p:spPr>
            <a:xfrm>
              <a:off x="7761728" y="5409082"/>
              <a:ext cx="730250" cy="922019"/>
            </a:xfrm>
            <a:custGeom>
              <a:avLst/>
              <a:gdLst/>
              <a:ahLst/>
              <a:cxnLst/>
              <a:rect l="l" t="t" r="r" b="b"/>
              <a:pathLst>
                <a:path w="730250" h="922020">
                  <a:moveTo>
                    <a:pt x="435713" y="0"/>
                  </a:moveTo>
                  <a:lnTo>
                    <a:pt x="294417" y="0"/>
                  </a:lnTo>
                  <a:lnTo>
                    <a:pt x="246816" y="3871"/>
                  </a:lnTo>
                  <a:lnTo>
                    <a:pt x="201603" y="15072"/>
                  </a:lnTo>
                  <a:lnTo>
                    <a:pt x="159396" y="32985"/>
                  </a:lnTo>
                  <a:lnTo>
                    <a:pt x="120813" y="56991"/>
                  </a:lnTo>
                  <a:lnTo>
                    <a:pt x="86472" y="86473"/>
                  </a:lnTo>
                  <a:lnTo>
                    <a:pt x="56989" y="120813"/>
                  </a:lnTo>
                  <a:lnTo>
                    <a:pt x="32982" y="159391"/>
                  </a:lnTo>
                  <a:lnTo>
                    <a:pt x="15070" y="201590"/>
                  </a:lnTo>
                  <a:lnTo>
                    <a:pt x="3870" y="246792"/>
                  </a:lnTo>
                  <a:lnTo>
                    <a:pt x="0" y="294379"/>
                  </a:lnTo>
                  <a:lnTo>
                    <a:pt x="0" y="627040"/>
                  </a:lnTo>
                  <a:lnTo>
                    <a:pt x="3870" y="674627"/>
                  </a:lnTo>
                  <a:lnTo>
                    <a:pt x="15070" y="719829"/>
                  </a:lnTo>
                  <a:lnTo>
                    <a:pt x="32982" y="762029"/>
                  </a:lnTo>
                  <a:lnTo>
                    <a:pt x="56989" y="800608"/>
                  </a:lnTo>
                  <a:lnTo>
                    <a:pt x="86472" y="834949"/>
                  </a:lnTo>
                  <a:lnTo>
                    <a:pt x="120813" y="864432"/>
                  </a:lnTo>
                  <a:lnTo>
                    <a:pt x="159396" y="888439"/>
                  </a:lnTo>
                  <a:lnTo>
                    <a:pt x="201603" y="906353"/>
                  </a:lnTo>
                  <a:lnTo>
                    <a:pt x="246816" y="917554"/>
                  </a:lnTo>
                  <a:lnTo>
                    <a:pt x="294417" y="921425"/>
                  </a:lnTo>
                  <a:lnTo>
                    <a:pt x="435713" y="921425"/>
                  </a:lnTo>
                  <a:lnTo>
                    <a:pt x="483290" y="917554"/>
                  </a:lnTo>
                  <a:lnTo>
                    <a:pt x="528489" y="906353"/>
                  </a:lnTo>
                  <a:lnTo>
                    <a:pt x="570690" y="888439"/>
                  </a:lnTo>
                  <a:lnTo>
                    <a:pt x="609274" y="864432"/>
                  </a:lnTo>
                  <a:lnTo>
                    <a:pt x="643621" y="834949"/>
                  </a:lnTo>
                  <a:lnTo>
                    <a:pt x="673113" y="800608"/>
                  </a:lnTo>
                  <a:lnTo>
                    <a:pt x="697129" y="762029"/>
                  </a:lnTo>
                  <a:lnTo>
                    <a:pt x="715050" y="719829"/>
                  </a:lnTo>
                  <a:lnTo>
                    <a:pt x="726257" y="674627"/>
                  </a:lnTo>
                  <a:lnTo>
                    <a:pt x="730131" y="627040"/>
                  </a:lnTo>
                  <a:lnTo>
                    <a:pt x="730131" y="294379"/>
                  </a:lnTo>
                  <a:lnTo>
                    <a:pt x="726257" y="246792"/>
                  </a:lnTo>
                  <a:lnTo>
                    <a:pt x="715050" y="201590"/>
                  </a:lnTo>
                  <a:lnTo>
                    <a:pt x="697129" y="159391"/>
                  </a:lnTo>
                  <a:lnTo>
                    <a:pt x="673113" y="120813"/>
                  </a:lnTo>
                  <a:lnTo>
                    <a:pt x="643621" y="86473"/>
                  </a:lnTo>
                  <a:lnTo>
                    <a:pt x="609274" y="56991"/>
                  </a:lnTo>
                  <a:lnTo>
                    <a:pt x="570690" y="32985"/>
                  </a:lnTo>
                  <a:lnTo>
                    <a:pt x="528489" y="15072"/>
                  </a:lnTo>
                  <a:lnTo>
                    <a:pt x="483290" y="3871"/>
                  </a:lnTo>
                  <a:lnTo>
                    <a:pt x="435713" y="0"/>
                  </a:lnTo>
                  <a:close/>
                </a:path>
              </a:pathLst>
            </a:custGeom>
            <a:solidFill>
              <a:srgbClr val="9B9A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61567" y="5397309"/>
              <a:ext cx="930910" cy="818515"/>
            </a:xfrm>
            <a:custGeom>
              <a:avLst/>
              <a:gdLst/>
              <a:ahLst/>
              <a:cxnLst/>
              <a:rect l="l" t="t" r="r" b="b"/>
              <a:pathLst>
                <a:path w="930909" h="818514">
                  <a:moveTo>
                    <a:pt x="930351" y="691807"/>
                  </a:moveTo>
                  <a:lnTo>
                    <a:pt x="922667" y="655980"/>
                  </a:lnTo>
                  <a:lnTo>
                    <a:pt x="902030" y="625944"/>
                  </a:lnTo>
                  <a:lnTo>
                    <a:pt x="871994" y="605282"/>
                  </a:lnTo>
                  <a:lnTo>
                    <a:pt x="836142" y="597611"/>
                  </a:lnTo>
                  <a:lnTo>
                    <a:pt x="94221" y="597611"/>
                  </a:lnTo>
                  <a:lnTo>
                    <a:pt x="58381" y="605282"/>
                  </a:lnTo>
                  <a:lnTo>
                    <a:pt x="28346" y="625944"/>
                  </a:lnTo>
                  <a:lnTo>
                    <a:pt x="7683" y="655980"/>
                  </a:lnTo>
                  <a:lnTo>
                    <a:pt x="0" y="691807"/>
                  </a:lnTo>
                  <a:lnTo>
                    <a:pt x="0" y="724179"/>
                  </a:lnTo>
                  <a:lnTo>
                    <a:pt x="7683" y="760018"/>
                  </a:lnTo>
                  <a:lnTo>
                    <a:pt x="28346" y="790054"/>
                  </a:lnTo>
                  <a:lnTo>
                    <a:pt x="58381" y="810717"/>
                  </a:lnTo>
                  <a:lnTo>
                    <a:pt x="94221" y="818388"/>
                  </a:lnTo>
                  <a:lnTo>
                    <a:pt x="836142" y="818388"/>
                  </a:lnTo>
                  <a:lnTo>
                    <a:pt x="871994" y="810717"/>
                  </a:lnTo>
                  <a:lnTo>
                    <a:pt x="902030" y="790054"/>
                  </a:lnTo>
                  <a:lnTo>
                    <a:pt x="922667" y="760018"/>
                  </a:lnTo>
                  <a:lnTo>
                    <a:pt x="930351" y="724179"/>
                  </a:lnTo>
                  <a:lnTo>
                    <a:pt x="930351" y="691807"/>
                  </a:lnTo>
                  <a:close/>
                </a:path>
                <a:path w="930909" h="818514">
                  <a:moveTo>
                    <a:pt x="930351" y="397421"/>
                  </a:moveTo>
                  <a:lnTo>
                    <a:pt x="922667" y="361594"/>
                  </a:lnTo>
                  <a:lnTo>
                    <a:pt x="902030" y="331558"/>
                  </a:lnTo>
                  <a:lnTo>
                    <a:pt x="871994" y="310896"/>
                  </a:lnTo>
                  <a:lnTo>
                    <a:pt x="836142" y="303212"/>
                  </a:lnTo>
                  <a:lnTo>
                    <a:pt x="94221" y="303212"/>
                  </a:lnTo>
                  <a:lnTo>
                    <a:pt x="58381" y="310896"/>
                  </a:lnTo>
                  <a:lnTo>
                    <a:pt x="28346" y="331558"/>
                  </a:lnTo>
                  <a:lnTo>
                    <a:pt x="7683" y="361594"/>
                  </a:lnTo>
                  <a:lnTo>
                    <a:pt x="0" y="397421"/>
                  </a:lnTo>
                  <a:lnTo>
                    <a:pt x="0" y="429806"/>
                  </a:lnTo>
                  <a:lnTo>
                    <a:pt x="7683" y="466877"/>
                  </a:lnTo>
                  <a:lnTo>
                    <a:pt x="28346" y="496773"/>
                  </a:lnTo>
                  <a:lnTo>
                    <a:pt x="58381" y="516737"/>
                  </a:lnTo>
                  <a:lnTo>
                    <a:pt x="94221" y="524002"/>
                  </a:lnTo>
                  <a:lnTo>
                    <a:pt x="836142" y="524002"/>
                  </a:lnTo>
                  <a:lnTo>
                    <a:pt x="871994" y="516737"/>
                  </a:lnTo>
                  <a:lnTo>
                    <a:pt x="902030" y="496773"/>
                  </a:lnTo>
                  <a:lnTo>
                    <a:pt x="922667" y="466877"/>
                  </a:lnTo>
                  <a:lnTo>
                    <a:pt x="930351" y="429806"/>
                  </a:lnTo>
                  <a:lnTo>
                    <a:pt x="930351" y="397421"/>
                  </a:lnTo>
                  <a:close/>
                </a:path>
                <a:path w="930909" h="818514">
                  <a:moveTo>
                    <a:pt x="930351" y="94208"/>
                  </a:moveTo>
                  <a:lnTo>
                    <a:pt x="922667" y="58369"/>
                  </a:lnTo>
                  <a:lnTo>
                    <a:pt x="902030" y="28333"/>
                  </a:lnTo>
                  <a:lnTo>
                    <a:pt x="871994" y="7683"/>
                  </a:lnTo>
                  <a:lnTo>
                    <a:pt x="836142" y="0"/>
                  </a:lnTo>
                  <a:lnTo>
                    <a:pt x="94221" y="0"/>
                  </a:lnTo>
                  <a:lnTo>
                    <a:pt x="58381" y="7683"/>
                  </a:lnTo>
                  <a:lnTo>
                    <a:pt x="28346" y="28333"/>
                  </a:lnTo>
                  <a:lnTo>
                    <a:pt x="7683" y="58369"/>
                  </a:lnTo>
                  <a:lnTo>
                    <a:pt x="0" y="94208"/>
                  </a:lnTo>
                  <a:lnTo>
                    <a:pt x="0" y="126580"/>
                  </a:lnTo>
                  <a:lnTo>
                    <a:pt x="7683" y="163664"/>
                  </a:lnTo>
                  <a:lnTo>
                    <a:pt x="28346" y="193560"/>
                  </a:lnTo>
                  <a:lnTo>
                    <a:pt x="58381" y="213525"/>
                  </a:lnTo>
                  <a:lnTo>
                    <a:pt x="94221" y="220789"/>
                  </a:lnTo>
                  <a:lnTo>
                    <a:pt x="836142" y="220789"/>
                  </a:lnTo>
                  <a:lnTo>
                    <a:pt x="871994" y="213525"/>
                  </a:lnTo>
                  <a:lnTo>
                    <a:pt x="902030" y="193560"/>
                  </a:lnTo>
                  <a:lnTo>
                    <a:pt x="922667" y="163664"/>
                  </a:lnTo>
                  <a:lnTo>
                    <a:pt x="930351" y="126580"/>
                  </a:lnTo>
                  <a:lnTo>
                    <a:pt x="930351" y="94208"/>
                  </a:lnTo>
                  <a:close/>
                </a:path>
              </a:pathLst>
            </a:custGeom>
            <a:solidFill>
              <a:srgbClr val="CD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41340" y="6330508"/>
              <a:ext cx="170815" cy="35560"/>
            </a:xfrm>
            <a:custGeom>
              <a:avLst/>
              <a:gdLst/>
              <a:ahLst/>
              <a:cxnLst/>
              <a:rect l="l" t="t" r="r" b="b"/>
              <a:pathLst>
                <a:path w="170815" h="35560">
                  <a:moveTo>
                    <a:pt x="170807" y="0"/>
                  </a:moveTo>
                  <a:lnTo>
                    <a:pt x="0" y="0"/>
                  </a:lnTo>
                  <a:lnTo>
                    <a:pt x="12541" y="14212"/>
                  </a:lnTo>
                  <a:lnTo>
                    <a:pt x="31697" y="25390"/>
                  </a:lnTo>
                  <a:lnTo>
                    <a:pt x="56367" y="32704"/>
                  </a:lnTo>
                  <a:lnTo>
                    <a:pt x="85453" y="35326"/>
                  </a:lnTo>
                  <a:lnTo>
                    <a:pt x="114481" y="32704"/>
                  </a:lnTo>
                  <a:lnTo>
                    <a:pt x="139122" y="25390"/>
                  </a:lnTo>
                  <a:lnTo>
                    <a:pt x="158267" y="14212"/>
                  </a:lnTo>
                  <a:lnTo>
                    <a:pt x="170807" y="0"/>
                  </a:lnTo>
                  <a:close/>
                </a:path>
              </a:pathLst>
            </a:custGeom>
            <a:solidFill>
              <a:srgbClr val="1A5A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81482" y="2524124"/>
              <a:ext cx="2291080" cy="2873375"/>
            </a:xfrm>
            <a:custGeom>
              <a:avLst/>
              <a:gdLst/>
              <a:ahLst/>
              <a:cxnLst/>
              <a:rect l="l" t="t" r="r" b="b"/>
              <a:pathLst>
                <a:path w="2291079" h="2873375">
                  <a:moveTo>
                    <a:pt x="1710486" y="2328583"/>
                  </a:moveTo>
                  <a:lnTo>
                    <a:pt x="579996" y="2328583"/>
                  </a:lnTo>
                  <a:lnTo>
                    <a:pt x="609193" y="2375458"/>
                  </a:lnTo>
                  <a:lnTo>
                    <a:pt x="637730" y="2423109"/>
                  </a:lnTo>
                  <a:lnTo>
                    <a:pt x="665276" y="2471242"/>
                  </a:lnTo>
                  <a:lnTo>
                    <a:pt x="691540" y="2519515"/>
                  </a:lnTo>
                  <a:lnTo>
                    <a:pt x="716203" y="2567622"/>
                  </a:lnTo>
                  <a:lnTo>
                    <a:pt x="738974" y="2615260"/>
                  </a:lnTo>
                  <a:lnTo>
                    <a:pt x="759536" y="2662085"/>
                  </a:lnTo>
                  <a:lnTo>
                    <a:pt x="777570" y="2707805"/>
                  </a:lnTo>
                  <a:lnTo>
                    <a:pt x="792797" y="2752090"/>
                  </a:lnTo>
                  <a:lnTo>
                    <a:pt x="804900" y="2794622"/>
                  </a:lnTo>
                  <a:lnTo>
                    <a:pt x="813562" y="2835097"/>
                  </a:lnTo>
                  <a:lnTo>
                    <a:pt x="818489" y="2873184"/>
                  </a:lnTo>
                  <a:lnTo>
                    <a:pt x="1472018" y="2873184"/>
                  </a:lnTo>
                  <a:lnTo>
                    <a:pt x="1476946" y="2835097"/>
                  </a:lnTo>
                  <a:lnTo>
                    <a:pt x="1485607" y="2794622"/>
                  </a:lnTo>
                  <a:lnTo>
                    <a:pt x="1497711" y="2752090"/>
                  </a:lnTo>
                  <a:lnTo>
                    <a:pt x="1512938" y="2707805"/>
                  </a:lnTo>
                  <a:lnTo>
                    <a:pt x="1530972" y="2662085"/>
                  </a:lnTo>
                  <a:lnTo>
                    <a:pt x="1551533" y="2615260"/>
                  </a:lnTo>
                  <a:lnTo>
                    <a:pt x="1574292" y="2567622"/>
                  </a:lnTo>
                  <a:lnTo>
                    <a:pt x="1598955" y="2519515"/>
                  </a:lnTo>
                  <a:lnTo>
                    <a:pt x="1625219" y="2471242"/>
                  </a:lnTo>
                  <a:lnTo>
                    <a:pt x="1652765" y="2423109"/>
                  </a:lnTo>
                  <a:lnTo>
                    <a:pt x="1681289" y="2375458"/>
                  </a:lnTo>
                  <a:lnTo>
                    <a:pt x="1710486" y="2328583"/>
                  </a:lnTo>
                  <a:close/>
                </a:path>
                <a:path w="2291079" h="2873375">
                  <a:moveTo>
                    <a:pt x="2290584" y="1092111"/>
                  </a:moveTo>
                  <a:lnTo>
                    <a:pt x="2287498" y="1044270"/>
                  </a:lnTo>
                  <a:lnTo>
                    <a:pt x="2282482" y="997000"/>
                  </a:lnTo>
                  <a:lnTo>
                    <a:pt x="2275560" y="950328"/>
                  </a:lnTo>
                  <a:lnTo>
                    <a:pt x="2266772" y="904303"/>
                  </a:lnTo>
                  <a:lnTo>
                    <a:pt x="2256167" y="858964"/>
                  </a:lnTo>
                  <a:lnTo>
                    <a:pt x="2243785" y="814336"/>
                  </a:lnTo>
                  <a:lnTo>
                    <a:pt x="2229650" y="770483"/>
                  </a:lnTo>
                  <a:lnTo>
                    <a:pt x="2213813" y="727417"/>
                  </a:lnTo>
                  <a:lnTo>
                    <a:pt x="2196325" y="685190"/>
                  </a:lnTo>
                  <a:lnTo>
                    <a:pt x="2177199" y="643839"/>
                  </a:lnTo>
                  <a:lnTo>
                    <a:pt x="2156498" y="603402"/>
                  </a:lnTo>
                  <a:lnTo>
                    <a:pt x="2134260" y="563918"/>
                  </a:lnTo>
                  <a:lnTo>
                    <a:pt x="2110511" y="525437"/>
                  </a:lnTo>
                  <a:lnTo>
                    <a:pt x="2085301" y="487972"/>
                  </a:lnTo>
                  <a:lnTo>
                    <a:pt x="2058670" y="451599"/>
                  </a:lnTo>
                  <a:lnTo>
                    <a:pt x="2030653" y="416318"/>
                  </a:lnTo>
                  <a:lnTo>
                    <a:pt x="2001304" y="382193"/>
                  </a:lnTo>
                  <a:lnTo>
                    <a:pt x="1970646" y="349262"/>
                  </a:lnTo>
                  <a:lnTo>
                    <a:pt x="1938718" y="317550"/>
                  </a:lnTo>
                  <a:lnTo>
                    <a:pt x="1905571" y="287108"/>
                  </a:lnTo>
                  <a:lnTo>
                    <a:pt x="1871243" y="257962"/>
                  </a:lnTo>
                  <a:lnTo>
                    <a:pt x="1835772" y="230174"/>
                  </a:lnTo>
                  <a:lnTo>
                    <a:pt x="1799196" y="203758"/>
                  </a:lnTo>
                  <a:lnTo>
                    <a:pt x="1761553" y="178765"/>
                  </a:lnTo>
                  <a:lnTo>
                    <a:pt x="1722894" y="155244"/>
                  </a:lnTo>
                  <a:lnTo>
                    <a:pt x="1683245" y="133210"/>
                  </a:lnTo>
                  <a:lnTo>
                    <a:pt x="1642656" y="112712"/>
                  </a:lnTo>
                  <a:lnTo>
                    <a:pt x="1601165" y="93802"/>
                  </a:lnTo>
                  <a:lnTo>
                    <a:pt x="1558810" y="76504"/>
                  </a:lnTo>
                  <a:lnTo>
                    <a:pt x="1515618" y="60858"/>
                  </a:lnTo>
                  <a:lnTo>
                    <a:pt x="1471663" y="46913"/>
                  </a:lnTo>
                  <a:lnTo>
                    <a:pt x="1426946" y="34696"/>
                  </a:lnTo>
                  <a:lnTo>
                    <a:pt x="1381531" y="24257"/>
                  </a:lnTo>
                  <a:lnTo>
                    <a:pt x="1335455" y="15633"/>
                  </a:lnTo>
                  <a:lnTo>
                    <a:pt x="1288757" y="8851"/>
                  </a:lnTo>
                  <a:lnTo>
                    <a:pt x="1241475" y="3962"/>
                  </a:lnTo>
                  <a:lnTo>
                    <a:pt x="1193634" y="990"/>
                  </a:lnTo>
                  <a:lnTo>
                    <a:pt x="1145311" y="0"/>
                  </a:lnTo>
                  <a:lnTo>
                    <a:pt x="1096962" y="990"/>
                  </a:lnTo>
                  <a:lnTo>
                    <a:pt x="1049121" y="3962"/>
                  </a:lnTo>
                  <a:lnTo>
                    <a:pt x="1001826" y="8851"/>
                  </a:lnTo>
                  <a:lnTo>
                    <a:pt x="955128" y="15633"/>
                  </a:lnTo>
                  <a:lnTo>
                    <a:pt x="909040" y="24257"/>
                  </a:lnTo>
                  <a:lnTo>
                    <a:pt x="863625" y="34696"/>
                  </a:lnTo>
                  <a:lnTo>
                    <a:pt x="818908" y="46913"/>
                  </a:lnTo>
                  <a:lnTo>
                    <a:pt x="774941" y="60858"/>
                  </a:lnTo>
                  <a:lnTo>
                    <a:pt x="731761" y="76504"/>
                  </a:lnTo>
                  <a:lnTo>
                    <a:pt x="689394" y="93802"/>
                  </a:lnTo>
                  <a:lnTo>
                    <a:pt x="647903" y="112712"/>
                  </a:lnTo>
                  <a:lnTo>
                    <a:pt x="607301" y="133210"/>
                  </a:lnTo>
                  <a:lnTo>
                    <a:pt x="567664" y="155244"/>
                  </a:lnTo>
                  <a:lnTo>
                    <a:pt x="528993" y="178765"/>
                  </a:lnTo>
                  <a:lnTo>
                    <a:pt x="491350" y="203758"/>
                  </a:lnTo>
                  <a:lnTo>
                    <a:pt x="454774" y="230174"/>
                  </a:lnTo>
                  <a:lnTo>
                    <a:pt x="419303" y="257962"/>
                  </a:lnTo>
                  <a:lnTo>
                    <a:pt x="384975" y="287108"/>
                  </a:lnTo>
                  <a:lnTo>
                    <a:pt x="351828" y="317550"/>
                  </a:lnTo>
                  <a:lnTo>
                    <a:pt x="319900" y="349262"/>
                  </a:lnTo>
                  <a:lnTo>
                    <a:pt x="289242" y="382193"/>
                  </a:lnTo>
                  <a:lnTo>
                    <a:pt x="259892" y="416318"/>
                  </a:lnTo>
                  <a:lnTo>
                    <a:pt x="231876" y="451599"/>
                  </a:lnTo>
                  <a:lnTo>
                    <a:pt x="205244" y="487972"/>
                  </a:lnTo>
                  <a:lnTo>
                    <a:pt x="180035" y="525437"/>
                  </a:lnTo>
                  <a:lnTo>
                    <a:pt x="156298" y="563918"/>
                  </a:lnTo>
                  <a:lnTo>
                    <a:pt x="134048" y="603402"/>
                  </a:lnTo>
                  <a:lnTo>
                    <a:pt x="113360" y="643839"/>
                  </a:lnTo>
                  <a:lnTo>
                    <a:pt x="94234" y="685190"/>
                  </a:lnTo>
                  <a:lnTo>
                    <a:pt x="76746" y="727417"/>
                  </a:lnTo>
                  <a:lnTo>
                    <a:pt x="60909" y="770483"/>
                  </a:lnTo>
                  <a:lnTo>
                    <a:pt x="46786" y="814336"/>
                  </a:lnTo>
                  <a:lnTo>
                    <a:pt x="34404" y="858964"/>
                  </a:lnTo>
                  <a:lnTo>
                    <a:pt x="23799" y="904303"/>
                  </a:lnTo>
                  <a:lnTo>
                    <a:pt x="15011" y="950328"/>
                  </a:lnTo>
                  <a:lnTo>
                    <a:pt x="8089" y="997000"/>
                  </a:lnTo>
                  <a:lnTo>
                    <a:pt x="3073" y="1044270"/>
                  </a:lnTo>
                  <a:lnTo>
                    <a:pt x="0" y="1092111"/>
                  </a:lnTo>
                  <a:lnTo>
                    <a:pt x="2290584" y="1092111"/>
                  </a:lnTo>
                  <a:close/>
                </a:path>
              </a:pathLst>
            </a:custGeom>
            <a:solidFill>
              <a:srgbClr val="2ABB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63982" y="1888248"/>
              <a:ext cx="2724150" cy="946785"/>
            </a:xfrm>
            <a:custGeom>
              <a:avLst/>
              <a:gdLst/>
              <a:ahLst/>
              <a:cxnLst/>
              <a:rect l="l" t="t" r="r" b="b"/>
              <a:pathLst>
                <a:path w="2724150" h="946785">
                  <a:moveTo>
                    <a:pt x="408495" y="911123"/>
                  </a:moveTo>
                  <a:lnTo>
                    <a:pt x="55575" y="600506"/>
                  </a:lnTo>
                  <a:lnTo>
                    <a:pt x="30911" y="593534"/>
                  </a:lnTo>
                  <a:lnTo>
                    <a:pt x="18719" y="597636"/>
                  </a:lnTo>
                  <a:lnTo>
                    <a:pt x="8470" y="606463"/>
                  </a:lnTo>
                  <a:lnTo>
                    <a:pt x="1892" y="617105"/>
                  </a:lnTo>
                  <a:lnTo>
                    <a:pt x="0" y="629970"/>
                  </a:lnTo>
                  <a:lnTo>
                    <a:pt x="3086" y="642861"/>
                  </a:lnTo>
                  <a:lnTo>
                    <a:pt x="11404" y="653554"/>
                  </a:lnTo>
                  <a:lnTo>
                    <a:pt x="352933" y="939101"/>
                  </a:lnTo>
                  <a:lnTo>
                    <a:pt x="364845" y="945248"/>
                  </a:lnTo>
                  <a:lnTo>
                    <a:pt x="377583" y="946442"/>
                  </a:lnTo>
                  <a:lnTo>
                    <a:pt x="389775" y="943229"/>
                  </a:lnTo>
                  <a:lnTo>
                    <a:pt x="400037" y="936129"/>
                  </a:lnTo>
                  <a:lnTo>
                    <a:pt x="406603" y="924179"/>
                  </a:lnTo>
                  <a:lnTo>
                    <a:pt x="408495" y="911123"/>
                  </a:lnTo>
                  <a:close/>
                </a:path>
                <a:path w="2724150" h="946785">
                  <a:moveTo>
                    <a:pt x="751395" y="621207"/>
                  </a:moveTo>
                  <a:lnTo>
                    <a:pt x="523697" y="223748"/>
                  </a:lnTo>
                  <a:lnTo>
                    <a:pt x="491401" y="205117"/>
                  </a:lnTo>
                  <a:lnTo>
                    <a:pt x="479526" y="209042"/>
                  </a:lnTo>
                  <a:lnTo>
                    <a:pt x="468528" y="219265"/>
                  </a:lnTo>
                  <a:lnTo>
                    <a:pt x="462229" y="231432"/>
                  </a:lnTo>
                  <a:lnTo>
                    <a:pt x="460895" y="244182"/>
                  </a:lnTo>
                  <a:lnTo>
                    <a:pt x="464807" y="256133"/>
                  </a:lnTo>
                  <a:lnTo>
                    <a:pt x="688555" y="641731"/>
                  </a:lnTo>
                  <a:lnTo>
                    <a:pt x="697153" y="652691"/>
                  </a:lnTo>
                  <a:lnTo>
                    <a:pt x="708799" y="658672"/>
                  </a:lnTo>
                  <a:lnTo>
                    <a:pt x="722096" y="659142"/>
                  </a:lnTo>
                  <a:lnTo>
                    <a:pt x="735660" y="653554"/>
                  </a:lnTo>
                  <a:lnTo>
                    <a:pt x="744956" y="644982"/>
                  </a:lnTo>
                  <a:lnTo>
                    <a:pt x="750392" y="633653"/>
                  </a:lnTo>
                  <a:lnTo>
                    <a:pt x="751395" y="621207"/>
                  </a:lnTo>
                  <a:close/>
                </a:path>
                <a:path w="2724150" h="946785">
                  <a:moveTo>
                    <a:pt x="1171435" y="468058"/>
                  </a:moveTo>
                  <a:lnTo>
                    <a:pt x="1094816" y="26530"/>
                  </a:lnTo>
                  <a:lnTo>
                    <a:pt x="1056563" y="0"/>
                  </a:lnTo>
                  <a:lnTo>
                    <a:pt x="1042873" y="4711"/>
                  </a:lnTo>
                  <a:lnTo>
                    <a:pt x="1033030" y="13576"/>
                  </a:lnTo>
                  <a:lnTo>
                    <a:pt x="1027595" y="25222"/>
                  </a:lnTo>
                  <a:lnTo>
                    <a:pt x="1027150" y="38252"/>
                  </a:lnTo>
                  <a:lnTo>
                    <a:pt x="1106639" y="479780"/>
                  </a:lnTo>
                  <a:lnTo>
                    <a:pt x="1111351" y="491807"/>
                  </a:lnTo>
                  <a:lnTo>
                    <a:pt x="1120216" y="500799"/>
                  </a:lnTo>
                  <a:lnTo>
                    <a:pt x="1131862" y="505917"/>
                  </a:lnTo>
                  <a:lnTo>
                    <a:pt x="1144905" y="506310"/>
                  </a:lnTo>
                  <a:lnTo>
                    <a:pt x="1156906" y="501611"/>
                  </a:lnTo>
                  <a:lnTo>
                    <a:pt x="1165872" y="492734"/>
                  </a:lnTo>
                  <a:lnTo>
                    <a:pt x="1170990" y="481101"/>
                  </a:lnTo>
                  <a:lnTo>
                    <a:pt x="1171435" y="468058"/>
                  </a:lnTo>
                  <a:close/>
                </a:path>
                <a:path w="2724150" h="946785">
                  <a:moveTo>
                    <a:pt x="1695475" y="38252"/>
                  </a:moveTo>
                  <a:lnTo>
                    <a:pt x="1695030" y="25222"/>
                  </a:lnTo>
                  <a:lnTo>
                    <a:pt x="1689925" y="13576"/>
                  </a:lnTo>
                  <a:lnTo>
                    <a:pt x="1680959" y="4711"/>
                  </a:lnTo>
                  <a:lnTo>
                    <a:pt x="1668945" y="0"/>
                  </a:lnTo>
                  <a:lnTo>
                    <a:pt x="1655927" y="406"/>
                  </a:lnTo>
                  <a:lnTo>
                    <a:pt x="1554175" y="468058"/>
                  </a:lnTo>
                  <a:lnTo>
                    <a:pt x="1553311" y="481101"/>
                  </a:lnTo>
                  <a:lnTo>
                    <a:pt x="1558531" y="492734"/>
                  </a:lnTo>
                  <a:lnTo>
                    <a:pt x="1568183" y="501611"/>
                  </a:lnTo>
                  <a:lnTo>
                    <a:pt x="1580616" y="506310"/>
                  </a:lnTo>
                  <a:lnTo>
                    <a:pt x="1593646" y="505917"/>
                  </a:lnTo>
                  <a:lnTo>
                    <a:pt x="1605292" y="500799"/>
                  </a:lnTo>
                  <a:lnTo>
                    <a:pt x="1614157" y="491807"/>
                  </a:lnTo>
                  <a:lnTo>
                    <a:pt x="1618869" y="479780"/>
                  </a:lnTo>
                  <a:lnTo>
                    <a:pt x="1695475" y="38252"/>
                  </a:lnTo>
                  <a:close/>
                </a:path>
                <a:path w="2724150" h="946785">
                  <a:moveTo>
                    <a:pt x="2262149" y="244182"/>
                  </a:moveTo>
                  <a:lnTo>
                    <a:pt x="2261819" y="231432"/>
                  </a:lnTo>
                  <a:lnTo>
                    <a:pt x="2256510" y="219265"/>
                  </a:lnTo>
                  <a:lnTo>
                    <a:pt x="2245957" y="209042"/>
                  </a:lnTo>
                  <a:lnTo>
                    <a:pt x="2234057" y="205117"/>
                  </a:lnTo>
                  <a:lnTo>
                    <a:pt x="2221331" y="206451"/>
                  </a:lnTo>
                  <a:lnTo>
                    <a:pt x="2209139" y="212750"/>
                  </a:lnTo>
                  <a:lnTo>
                    <a:pt x="2198852" y="223748"/>
                  </a:lnTo>
                  <a:lnTo>
                    <a:pt x="1978075" y="609346"/>
                  </a:lnTo>
                  <a:lnTo>
                    <a:pt x="1973694" y="621207"/>
                  </a:lnTo>
                  <a:lnTo>
                    <a:pt x="1974037" y="633653"/>
                  </a:lnTo>
                  <a:lnTo>
                    <a:pt x="1979345" y="644982"/>
                  </a:lnTo>
                  <a:lnTo>
                    <a:pt x="1989899" y="653554"/>
                  </a:lnTo>
                  <a:lnTo>
                    <a:pt x="2001799" y="659142"/>
                  </a:lnTo>
                  <a:lnTo>
                    <a:pt x="2014524" y="658672"/>
                  </a:lnTo>
                  <a:lnTo>
                    <a:pt x="2026716" y="652691"/>
                  </a:lnTo>
                  <a:lnTo>
                    <a:pt x="2036991" y="641731"/>
                  </a:lnTo>
                  <a:lnTo>
                    <a:pt x="2257780" y="256133"/>
                  </a:lnTo>
                  <a:lnTo>
                    <a:pt x="2262149" y="244182"/>
                  </a:lnTo>
                  <a:close/>
                </a:path>
                <a:path w="2724150" h="946785">
                  <a:moveTo>
                    <a:pt x="2724061" y="629970"/>
                  </a:moveTo>
                  <a:lnTo>
                    <a:pt x="2723184" y="617105"/>
                  </a:lnTo>
                  <a:lnTo>
                    <a:pt x="2717050" y="606463"/>
                  </a:lnTo>
                  <a:lnTo>
                    <a:pt x="2706801" y="597636"/>
                  </a:lnTo>
                  <a:lnTo>
                    <a:pt x="2694609" y="593534"/>
                  </a:lnTo>
                  <a:lnTo>
                    <a:pt x="2681859" y="594410"/>
                  </a:lnTo>
                  <a:lnTo>
                    <a:pt x="2669946" y="600506"/>
                  </a:lnTo>
                  <a:lnTo>
                    <a:pt x="2328430" y="886053"/>
                  </a:lnTo>
                  <a:lnTo>
                    <a:pt x="2319642" y="898055"/>
                  </a:lnTo>
                  <a:lnTo>
                    <a:pt x="2315553" y="911123"/>
                  </a:lnTo>
                  <a:lnTo>
                    <a:pt x="2316429" y="924179"/>
                  </a:lnTo>
                  <a:lnTo>
                    <a:pt x="2322563" y="936129"/>
                  </a:lnTo>
                  <a:lnTo>
                    <a:pt x="2333206" y="943229"/>
                  </a:lnTo>
                  <a:lnTo>
                    <a:pt x="2346083" y="946442"/>
                  </a:lnTo>
                  <a:lnTo>
                    <a:pt x="2358974" y="945248"/>
                  </a:lnTo>
                  <a:lnTo>
                    <a:pt x="2369667" y="939101"/>
                  </a:lnTo>
                  <a:lnTo>
                    <a:pt x="2711183" y="653554"/>
                  </a:lnTo>
                  <a:lnTo>
                    <a:pt x="2719971" y="642861"/>
                  </a:lnTo>
                  <a:lnTo>
                    <a:pt x="2724061" y="629970"/>
                  </a:lnTo>
                  <a:close/>
                </a:path>
              </a:pathLst>
            </a:custGeom>
            <a:solidFill>
              <a:srgbClr val="1A5A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92111" y="3806952"/>
              <a:ext cx="2234565" cy="843280"/>
            </a:xfrm>
            <a:custGeom>
              <a:avLst/>
              <a:gdLst/>
              <a:ahLst/>
              <a:cxnLst/>
              <a:rect l="l" t="t" r="r" b="b"/>
              <a:pathLst>
                <a:path w="2234565" h="843279">
                  <a:moveTo>
                    <a:pt x="0" y="0"/>
                  </a:moveTo>
                  <a:lnTo>
                    <a:pt x="305562" y="842772"/>
                  </a:lnTo>
                  <a:lnTo>
                    <a:pt x="1962531" y="842772"/>
                  </a:lnTo>
                  <a:lnTo>
                    <a:pt x="2234184" y="96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92111" y="3806952"/>
              <a:ext cx="2234565" cy="843280"/>
            </a:xfrm>
            <a:custGeom>
              <a:avLst/>
              <a:gdLst/>
              <a:ahLst/>
              <a:cxnLst/>
              <a:rect l="l" t="t" r="r" b="b"/>
              <a:pathLst>
                <a:path w="2234565" h="843279">
                  <a:moveTo>
                    <a:pt x="0" y="0"/>
                  </a:moveTo>
                  <a:lnTo>
                    <a:pt x="305562" y="842772"/>
                  </a:lnTo>
                  <a:lnTo>
                    <a:pt x="1962531" y="842772"/>
                  </a:lnTo>
                  <a:lnTo>
                    <a:pt x="2234184" y="96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6729" y="3201670"/>
              <a:ext cx="189484" cy="1894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94688" y="2372868"/>
              <a:ext cx="3848100" cy="1847214"/>
            </a:xfrm>
            <a:custGeom>
              <a:avLst/>
              <a:gdLst/>
              <a:ahLst/>
              <a:cxnLst/>
              <a:rect l="l" t="t" r="r" b="b"/>
              <a:pathLst>
                <a:path w="3848100" h="1847214">
                  <a:moveTo>
                    <a:pt x="3613404" y="0"/>
                  </a:moveTo>
                  <a:lnTo>
                    <a:pt x="234695" y="0"/>
                  </a:lnTo>
                  <a:lnTo>
                    <a:pt x="187382" y="4766"/>
                  </a:lnTo>
                  <a:lnTo>
                    <a:pt x="143321" y="18436"/>
                  </a:lnTo>
                  <a:lnTo>
                    <a:pt x="103454" y="40069"/>
                  </a:lnTo>
                  <a:lnTo>
                    <a:pt x="68722" y="68722"/>
                  </a:lnTo>
                  <a:lnTo>
                    <a:pt x="40069" y="103454"/>
                  </a:lnTo>
                  <a:lnTo>
                    <a:pt x="18436" y="143321"/>
                  </a:lnTo>
                  <a:lnTo>
                    <a:pt x="4766" y="187382"/>
                  </a:lnTo>
                  <a:lnTo>
                    <a:pt x="0" y="234696"/>
                  </a:lnTo>
                  <a:lnTo>
                    <a:pt x="0" y="1612391"/>
                  </a:lnTo>
                  <a:lnTo>
                    <a:pt x="4766" y="1659705"/>
                  </a:lnTo>
                  <a:lnTo>
                    <a:pt x="18436" y="1703766"/>
                  </a:lnTo>
                  <a:lnTo>
                    <a:pt x="40069" y="1743633"/>
                  </a:lnTo>
                  <a:lnTo>
                    <a:pt x="68722" y="1778365"/>
                  </a:lnTo>
                  <a:lnTo>
                    <a:pt x="103454" y="1807018"/>
                  </a:lnTo>
                  <a:lnTo>
                    <a:pt x="143321" y="1828651"/>
                  </a:lnTo>
                  <a:lnTo>
                    <a:pt x="187382" y="1842321"/>
                  </a:lnTo>
                  <a:lnTo>
                    <a:pt x="234695" y="1847087"/>
                  </a:lnTo>
                  <a:lnTo>
                    <a:pt x="3613404" y="1847087"/>
                  </a:lnTo>
                  <a:lnTo>
                    <a:pt x="3660717" y="1842321"/>
                  </a:lnTo>
                  <a:lnTo>
                    <a:pt x="3704778" y="1828651"/>
                  </a:lnTo>
                  <a:lnTo>
                    <a:pt x="3744645" y="1807018"/>
                  </a:lnTo>
                  <a:lnTo>
                    <a:pt x="3779377" y="1778365"/>
                  </a:lnTo>
                  <a:lnTo>
                    <a:pt x="3808030" y="1743633"/>
                  </a:lnTo>
                  <a:lnTo>
                    <a:pt x="3829663" y="1703766"/>
                  </a:lnTo>
                  <a:lnTo>
                    <a:pt x="3843333" y="1659705"/>
                  </a:lnTo>
                  <a:lnTo>
                    <a:pt x="3848100" y="1612391"/>
                  </a:lnTo>
                  <a:lnTo>
                    <a:pt x="3848100" y="234696"/>
                  </a:lnTo>
                  <a:lnTo>
                    <a:pt x="3843333" y="187382"/>
                  </a:lnTo>
                  <a:lnTo>
                    <a:pt x="3829663" y="143321"/>
                  </a:lnTo>
                  <a:lnTo>
                    <a:pt x="3808030" y="103454"/>
                  </a:lnTo>
                  <a:lnTo>
                    <a:pt x="3779377" y="68722"/>
                  </a:lnTo>
                  <a:lnTo>
                    <a:pt x="3744645" y="40069"/>
                  </a:lnTo>
                  <a:lnTo>
                    <a:pt x="3704778" y="18436"/>
                  </a:lnTo>
                  <a:lnTo>
                    <a:pt x="3660717" y="4766"/>
                  </a:lnTo>
                  <a:lnTo>
                    <a:pt x="3613404" y="0"/>
                  </a:lnTo>
                  <a:close/>
                </a:path>
              </a:pathLst>
            </a:custGeom>
            <a:solidFill>
              <a:srgbClr val="EFDE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94688" y="2372868"/>
              <a:ext cx="3848100" cy="1847214"/>
            </a:xfrm>
            <a:custGeom>
              <a:avLst/>
              <a:gdLst/>
              <a:ahLst/>
              <a:cxnLst/>
              <a:rect l="l" t="t" r="r" b="b"/>
              <a:pathLst>
                <a:path w="3848100" h="1847214">
                  <a:moveTo>
                    <a:pt x="0" y="234696"/>
                  </a:moveTo>
                  <a:lnTo>
                    <a:pt x="4766" y="187382"/>
                  </a:lnTo>
                  <a:lnTo>
                    <a:pt x="18436" y="143321"/>
                  </a:lnTo>
                  <a:lnTo>
                    <a:pt x="40069" y="103454"/>
                  </a:lnTo>
                  <a:lnTo>
                    <a:pt x="68722" y="68722"/>
                  </a:lnTo>
                  <a:lnTo>
                    <a:pt x="103454" y="40069"/>
                  </a:lnTo>
                  <a:lnTo>
                    <a:pt x="143321" y="18436"/>
                  </a:lnTo>
                  <a:lnTo>
                    <a:pt x="187382" y="4766"/>
                  </a:lnTo>
                  <a:lnTo>
                    <a:pt x="234695" y="0"/>
                  </a:lnTo>
                  <a:lnTo>
                    <a:pt x="3613404" y="0"/>
                  </a:lnTo>
                  <a:lnTo>
                    <a:pt x="3660717" y="4766"/>
                  </a:lnTo>
                  <a:lnTo>
                    <a:pt x="3704778" y="18436"/>
                  </a:lnTo>
                  <a:lnTo>
                    <a:pt x="3744645" y="40069"/>
                  </a:lnTo>
                  <a:lnTo>
                    <a:pt x="3779377" y="68722"/>
                  </a:lnTo>
                  <a:lnTo>
                    <a:pt x="3808030" y="103454"/>
                  </a:lnTo>
                  <a:lnTo>
                    <a:pt x="3829663" y="143321"/>
                  </a:lnTo>
                  <a:lnTo>
                    <a:pt x="3843333" y="187382"/>
                  </a:lnTo>
                  <a:lnTo>
                    <a:pt x="3848100" y="234696"/>
                  </a:lnTo>
                  <a:lnTo>
                    <a:pt x="3848100" y="1612391"/>
                  </a:lnTo>
                  <a:lnTo>
                    <a:pt x="3843333" y="1659705"/>
                  </a:lnTo>
                  <a:lnTo>
                    <a:pt x="3829663" y="1703766"/>
                  </a:lnTo>
                  <a:lnTo>
                    <a:pt x="3808030" y="1743633"/>
                  </a:lnTo>
                  <a:lnTo>
                    <a:pt x="3779377" y="1778365"/>
                  </a:lnTo>
                  <a:lnTo>
                    <a:pt x="3744645" y="1807018"/>
                  </a:lnTo>
                  <a:lnTo>
                    <a:pt x="3704778" y="1828651"/>
                  </a:lnTo>
                  <a:lnTo>
                    <a:pt x="3660717" y="1842321"/>
                  </a:lnTo>
                  <a:lnTo>
                    <a:pt x="3613404" y="1847087"/>
                  </a:lnTo>
                  <a:lnTo>
                    <a:pt x="234695" y="1847087"/>
                  </a:lnTo>
                  <a:lnTo>
                    <a:pt x="187382" y="1842321"/>
                  </a:lnTo>
                  <a:lnTo>
                    <a:pt x="143321" y="1828651"/>
                  </a:lnTo>
                  <a:lnTo>
                    <a:pt x="103454" y="1807018"/>
                  </a:lnTo>
                  <a:lnTo>
                    <a:pt x="68722" y="1778365"/>
                  </a:lnTo>
                  <a:lnTo>
                    <a:pt x="40069" y="1743633"/>
                  </a:lnTo>
                  <a:lnTo>
                    <a:pt x="18436" y="1703766"/>
                  </a:lnTo>
                  <a:lnTo>
                    <a:pt x="4766" y="1659705"/>
                  </a:lnTo>
                  <a:lnTo>
                    <a:pt x="0" y="1612391"/>
                  </a:lnTo>
                  <a:lnTo>
                    <a:pt x="0" y="234696"/>
                  </a:lnTo>
                  <a:close/>
                </a:path>
              </a:pathLst>
            </a:custGeom>
            <a:ln w="12700">
              <a:solidFill>
                <a:srgbClr val="EFDE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87423" y="2933826"/>
            <a:ext cx="47904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9100" marR="5080" indent="-407034">
              <a:lnSpc>
                <a:spcPct val="100000"/>
              </a:lnSpc>
              <a:spcBef>
                <a:spcPts val="95"/>
              </a:spcBef>
              <a:tabLst>
                <a:tab pos="3702050" algn="l"/>
                <a:tab pos="4777105" algn="l"/>
              </a:tabLst>
            </a:pP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k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ive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s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	</a:t>
            </a:r>
            <a:r>
              <a:rPr sz="2200" u="heavy" spc="-13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Lucida Sans Unicode"/>
                <a:cs typeface="Lucida Sans Unicode"/>
              </a:rPr>
              <a:t>	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               </a:t>
            </a:r>
            <a:r>
              <a:rPr sz="2200" spc="6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chef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kitchen.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05568" y="2392426"/>
            <a:ext cx="5006340" cy="1859914"/>
            <a:chOff x="9505568" y="2392426"/>
            <a:chExt cx="5006340" cy="1859914"/>
          </a:xfrm>
        </p:grpSpPr>
        <p:sp>
          <p:nvSpPr>
            <p:cNvPr id="16" name="object 16"/>
            <p:cNvSpPr/>
            <p:nvPr/>
          </p:nvSpPr>
          <p:spPr>
            <a:xfrm>
              <a:off x="9515093" y="3323082"/>
              <a:ext cx="1006475" cy="0"/>
            </a:xfrm>
            <a:custGeom>
              <a:avLst/>
              <a:gdLst/>
              <a:ahLst/>
              <a:cxnLst/>
              <a:rect l="l" t="t" r="r" b="b"/>
              <a:pathLst>
                <a:path w="1006475">
                  <a:moveTo>
                    <a:pt x="0" y="0"/>
                  </a:moveTo>
                  <a:lnTo>
                    <a:pt x="1006094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3049" y="3227578"/>
              <a:ext cx="191007" cy="1894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57331" y="2398776"/>
              <a:ext cx="3848100" cy="1847214"/>
            </a:xfrm>
            <a:custGeom>
              <a:avLst/>
              <a:gdLst/>
              <a:ahLst/>
              <a:cxnLst/>
              <a:rect l="l" t="t" r="r" b="b"/>
              <a:pathLst>
                <a:path w="3848100" h="1847214">
                  <a:moveTo>
                    <a:pt x="3613404" y="0"/>
                  </a:moveTo>
                  <a:lnTo>
                    <a:pt x="234696" y="0"/>
                  </a:lnTo>
                  <a:lnTo>
                    <a:pt x="187382" y="4766"/>
                  </a:lnTo>
                  <a:lnTo>
                    <a:pt x="143321" y="18436"/>
                  </a:lnTo>
                  <a:lnTo>
                    <a:pt x="103454" y="40069"/>
                  </a:lnTo>
                  <a:lnTo>
                    <a:pt x="68722" y="68722"/>
                  </a:lnTo>
                  <a:lnTo>
                    <a:pt x="40069" y="103454"/>
                  </a:lnTo>
                  <a:lnTo>
                    <a:pt x="18436" y="143321"/>
                  </a:lnTo>
                  <a:lnTo>
                    <a:pt x="4766" y="187382"/>
                  </a:lnTo>
                  <a:lnTo>
                    <a:pt x="0" y="234696"/>
                  </a:lnTo>
                  <a:lnTo>
                    <a:pt x="0" y="1612391"/>
                  </a:lnTo>
                  <a:lnTo>
                    <a:pt x="4766" y="1659705"/>
                  </a:lnTo>
                  <a:lnTo>
                    <a:pt x="18436" y="1703766"/>
                  </a:lnTo>
                  <a:lnTo>
                    <a:pt x="40069" y="1743633"/>
                  </a:lnTo>
                  <a:lnTo>
                    <a:pt x="68722" y="1778365"/>
                  </a:lnTo>
                  <a:lnTo>
                    <a:pt x="103454" y="1807018"/>
                  </a:lnTo>
                  <a:lnTo>
                    <a:pt x="143321" y="1828651"/>
                  </a:lnTo>
                  <a:lnTo>
                    <a:pt x="187382" y="1842321"/>
                  </a:lnTo>
                  <a:lnTo>
                    <a:pt x="234696" y="1847088"/>
                  </a:lnTo>
                  <a:lnTo>
                    <a:pt x="3613404" y="1847088"/>
                  </a:lnTo>
                  <a:lnTo>
                    <a:pt x="3660717" y="1842321"/>
                  </a:lnTo>
                  <a:lnTo>
                    <a:pt x="3704778" y="1828651"/>
                  </a:lnTo>
                  <a:lnTo>
                    <a:pt x="3744645" y="1807018"/>
                  </a:lnTo>
                  <a:lnTo>
                    <a:pt x="3779377" y="1778365"/>
                  </a:lnTo>
                  <a:lnTo>
                    <a:pt x="3808030" y="1743633"/>
                  </a:lnTo>
                  <a:lnTo>
                    <a:pt x="3829663" y="1703766"/>
                  </a:lnTo>
                  <a:lnTo>
                    <a:pt x="3843333" y="1659705"/>
                  </a:lnTo>
                  <a:lnTo>
                    <a:pt x="3848100" y="1612391"/>
                  </a:lnTo>
                  <a:lnTo>
                    <a:pt x="3848100" y="234696"/>
                  </a:lnTo>
                  <a:lnTo>
                    <a:pt x="3843333" y="187382"/>
                  </a:lnTo>
                  <a:lnTo>
                    <a:pt x="3829663" y="143321"/>
                  </a:lnTo>
                  <a:lnTo>
                    <a:pt x="3808030" y="103454"/>
                  </a:lnTo>
                  <a:lnTo>
                    <a:pt x="3779377" y="68722"/>
                  </a:lnTo>
                  <a:lnTo>
                    <a:pt x="3744645" y="40069"/>
                  </a:lnTo>
                  <a:lnTo>
                    <a:pt x="3704778" y="18436"/>
                  </a:lnTo>
                  <a:lnTo>
                    <a:pt x="3660717" y="4766"/>
                  </a:lnTo>
                  <a:lnTo>
                    <a:pt x="3613404" y="0"/>
                  </a:lnTo>
                  <a:close/>
                </a:path>
              </a:pathLst>
            </a:custGeom>
            <a:solidFill>
              <a:srgbClr val="EFDE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657331" y="2398776"/>
              <a:ext cx="3848100" cy="1847214"/>
            </a:xfrm>
            <a:custGeom>
              <a:avLst/>
              <a:gdLst/>
              <a:ahLst/>
              <a:cxnLst/>
              <a:rect l="l" t="t" r="r" b="b"/>
              <a:pathLst>
                <a:path w="3848100" h="1847214">
                  <a:moveTo>
                    <a:pt x="0" y="234696"/>
                  </a:moveTo>
                  <a:lnTo>
                    <a:pt x="4766" y="187382"/>
                  </a:lnTo>
                  <a:lnTo>
                    <a:pt x="18436" y="143321"/>
                  </a:lnTo>
                  <a:lnTo>
                    <a:pt x="40069" y="103454"/>
                  </a:lnTo>
                  <a:lnTo>
                    <a:pt x="68722" y="68722"/>
                  </a:lnTo>
                  <a:lnTo>
                    <a:pt x="103454" y="40069"/>
                  </a:lnTo>
                  <a:lnTo>
                    <a:pt x="143321" y="18436"/>
                  </a:lnTo>
                  <a:lnTo>
                    <a:pt x="187382" y="4766"/>
                  </a:lnTo>
                  <a:lnTo>
                    <a:pt x="234696" y="0"/>
                  </a:lnTo>
                  <a:lnTo>
                    <a:pt x="3613404" y="0"/>
                  </a:lnTo>
                  <a:lnTo>
                    <a:pt x="3660717" y="4766"/>
                  </a:lnTo>
                  <a:lnTo>
                    <a:pt x="3704778" y="18436"/>
                  </a:lnTo>
                  <a:lnTo>
                    <a:pt x="3744645" y="40069"/>
                  </a:lnTo>
                  <a:lnTo>
                    <a:pt x="3779377" y="68722"/>
                  </a:lnTo>
                  <a:lnTo>
                    <a:pt x="3808030" y="103454"/>
                  </a:lnTo>
                  <a:lnTo>
                    <a:pt x="3829663" y="143321"/>
                  </a:lnTo>
                  <a:lnTo>
                    <a:pt x="3843333" y="187382"/>
                  </a:lnTo>
                  <a:lnTo>
                    <a:pt x="3848100" y="234696"/>
                  </a:lnTo>
                  <a:lnTo>
                    <a:pt x="3848100" y="1612391"/>
                  </a:lnTo>
                  <a:lnTo>
                    <a:pt x="3843333" y="1659705"/>
                  </a:lnTo>
                  <a:lnTo>
                    <a:pt x="3829663" y="1703766"/>
                  </a:lnTo>
                  <a:lnTo>
                    <a:pt x="3808030" y="1743633"/>
                  </a:lnTo>
                  <a:lnTo>
                    <a:pt x="3779377" y="1778365"/>
                  </a:lnTo>
                  <a:lnTo>
                    <a:pt x="3744645" y="1807018"/>
                  </a:lnTo>
                  <a:lnTo>
                    <a:pt x="3704778" y="1828651"/>
                  </a:lnTo>
                  <a:lnTo>
                    <a:pt x="3660717" y="1842321"/>
                  </a:lnTo>
                  <a:lnTo>
                    <a:pt x="3613404" y="1847088"/>
                  </a:lnTo>
                  <a:lnTo>
                    <a:pt x="234696" y="1847088"/>
                  </a:lnTo>
                  <a:lnTo>
                    <a:pt x="187382" y="1842321"/>
                  </a:lnTo>
                  <a:lnTo>
                    <a:pt x="143321" y="1828651"/>
                  </a:lnTo>
                  <a:lnTo>
                    <a:pt x="103454" y="1807018"/>
                  </a:lnTo>
                  <a:lnTo>
                    <a:pt x="68722" y="1778365"/>
                  </a:lnTo>
                  <a:lnTo>
                    <a:pt x="40069" y="1743633"/>
                  </a:lnTo>
                  <a:lnTo>
                    <a:pt x="18436" y="1703766"/>
                  </a:lnTo>
                  <a:lnTo>
                    <a:pt x="4766" y="1659705"/>
                  </a:lnTo>
                  <a:lnTo>
                    <a:pt x="0" y="1612391"/>
                  </a:lnTo>
                  <a:lnTo>
                    <a:pt x="0" y="234696"/>
                  </a:lnTo>
                  <a:close/>
                </a:path>
              </a:pathLst>
            </a:custGeom>
            <a:ln w="12700">
              <a:solidFill>
                <a:srgbClr val="EFDE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140567" y="2792094"/>
            <a:ext cx="28848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che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has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se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of 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gredients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(data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)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recipes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(algorithms).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09061" y="5534914"/>
            <a:ext cx="3860800" cy="1861820"/>
            <a:chOff x="2909061" y="5534914"/>
            <a:chExt cx="3860800" cy="1861820"/>
          </a:xfrm>
        </p:grpSpPr>
        <p:sp>
          <p:nvSpPr>
            <p:cNvPr id="22" name="object 22"/>
            <p:cNvSpPr/>
            <p:nvPr/>
          </p:nvSpPr>
          <p:spPr>
            <a:xfrm>
              <a:off x="2915411" y="5541264"/>
              <a:ext cx="3848100" cy="1849120"/>
            </a:xfrm>
            <a:custGeom>
              <a:avLst/>
              <a:gdLst/>
              <a:ahLst/>
              <a:cxnLst/>
              <a:rect l="l" t="t" r="r" b="b"/>
              <a:pathLst>
                <a:path w="3848100" h="1849120">
                  <a:moveTo>
                    <a:pt x="3637534" y="0"/>
                  </a:moveTo>
                  <a:lnTo>
                    <a:pt x="210565" y="0"/>
                  </a:lnTo>
                  <a:lnTo>
                    <a:pt x="162272" y="5559"/>
                  </a:lnTo>
                  <a:lnTo>
                    <a:pt x="117947" y="21395"/>
                  </a:lnTo>
                  <a:lnTo>
                    <a:pt x="78851" y="46246"/>
                  </a:lnTo>
                  <a:lnTo>
                    <a:pt x="46246" y="78851"/>
                  </a:lnTo>
                  <a:lnTo>
                    <a:pt x="21395" y="117947"/>
                  </a:lnTo>
                  <a:lnTo>
                    <a:pt x="5559" y="162272"/>
                  </a:lnTo>
                  <a:lnTo>
                    <a:pt x="0" y="210565"/>
                  </a:lnTo>
                  <a:lnTo>
                    <a:pt x="0" y="1638046"/>
                  </a:lnTo>
                  <a:lnTo>
                    <a:pt x="5559" y="1686339"/>
                  </a:lnTo>
                  <a:lnTo>
                    <a:pt x="21395" y="1730664"/>
                  </a:lnTo>
                  <a:lnTo>
                    <a:pt x="46246" y="1769760"/>
                  </a:lnTo>
                  <a:lnTo>
                    <a:pt x="78851" y="1802365"/>
                  </a:lnTo>
                  <a:lnTo>
                    <a:pt x="117947" y="1827216"/>
                  </a:lnTo>
                  <a:lnTo>
                    <a:pt x="162272" y="1843052"/>
                  </a:lnTo>
                  <a:lnTo>
                    <a:pt x="210565" y="1848612"/>
                  </a:lnTo>
                  <a:lnTo>
                    <a:pt x="3637534" y="1848612"/>
                  </a:lnTo>
                  <a:lnTo>
                    <a:pt x="3685827" y="1843052"/>
                  </a:lnTo>
                  <a:lnTo>
                    <a:pt x="3730152" y="1827216"/>
                  </a:lnTo>
                  <a:lnTo>
                    <a:pt x="3769248" y="1802365"/>
                  </a:lnTo>
                  <a:lnTo>
                    <a:pt x="3801853" y="1769760"/>
                  </a:lnTo>
                  <a:lnTo>
                    <a:pt x="3826704" y="1730664"/>
                  </a:lnTo>
                  <a:lnTo>
                    <a:pt x="3842540" y="1686339"/>
                  </a:lnTo>
                  <a:lnTo>
                    <a:pt x="3848099" y="1638046"/>
                  </a:lnTo>
                  <a:lnTo>
                    <a:pt x="3848099" y="210565"/>
                  </a:lnTo>
                  <a:lnTo>
                    <a:pt x="3842540" y="162272"/>
                  </a:lnTo>
                  <a:lnTo>
                    <a:pt x="3826704" y="117947"/>
                  </a:lnTo>
                  <a:lnTo>
                    <a:pt x="3801853" y="78851"/>
                  </a:lnTo>
                  <a:lnTo>
                    <a:pt x="3769248" y="46246"/>
                  </a:lnTo>
                  <a:lnTo>
                    <a:pt x="3730152" y="21395"/>
                  </a:lnTo>
                  <a:lnTo>
                    <a:pt x="3685827" y="5559"/>
                  </a:lnTo>
                  <a:lnTo>
                    <a:pt x="3637534" y="0"/>
                  </a:lnTo>
                  <a:close/>
                </a:path>
              </a:pathLst>
            </a:custGeom>
            <a:solidFill>
              <a:srgbClr val="EFDE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15411" y="5541264"/>
              <a:ext cx="3848100" cy="1849120"/>
            </a:xfrm>
            <a:custGeom>
              <a:avLst/>
              <a:gdLst/>
              <a:ahLst/>
              <a:cxnLst/>
              <a:rect l="l" t="t" r="r" b="b"/>
              <a:pathLst>
                <a:path w="3848100" h="1849120">
                  <a:moveTo>
                    <a:pt x="0" y="210565"/>
                  </a:moveTo>
                  <a:lnTo>
                    <a:pt x="5559" y="162272"/>
                  </a:lnTo>
                  <a:lnTo>
                    <a:pt x="21395" y="117947"/>
                  </a:lnTo>
                  <a:lnTo>
                    <a:pt x="46246" y="78851"/>
                  </a:lnTo>
                  <a:lnTo>
                    <a:pt x="78851" y="46246"/>
                  </a:lnTo>
                  <a:lnTo>
                    <a:pt x="117947" y="21395"/>
                  </a:lnTo>
                  <a:lnTo>
                    <a:pt x="162272" y="5559"/>
                  </a:lnTo>
                  <a:lnTo>
                    <a:pt x="210565" y="0"/>
                  </a:lnTo>
                  <a:lnTo>
                    <a:pt x="3637534" y="0"/>
                  </a:lnTo>
                  <a:lnTo>
                    <a:pt x="3685827" y="5559"/>
                  </a:lnTo>
                  <a:lnTo>
                    <a:pt x="3730152" y="21395"/>
                  </a:lnTo>
                  <a:lnTo>
                    <a:pt x="3769248" y="46246"/>
                  </a:lnTo>
                  <a:lnTo>
                    <a:pt x="3801853" y="78851"/>
                  </a:lnTo>
                  <a:lnTo>
                    <a:pt x="3826704" y="117947"/>
                  </a:lnTo>
                  <a:lnTo>
                    <a:pt x="3842540" y="162272"/>
                  </a:lnTo>
                  <a:lnTo>
                    <a:pt x="3848099" y="210565"/>
                  </a:lnTo>
                  <a:lnTo>
                    <a:pt x="3848099" y="1638046"/>
                  </a:lnTo>
                  <a:lnTo>
                    <a:pt x="3842540" y="1686339"/>
                  </a:lnTo>
                  <a:lnTo>
                    <a:pt x="3826704" y="1730664"/>
                  </a:lnTo>
                  <a:lnTo>
                    <a:pt x="3801853" y="1769760"/>
                  </a:lnTo>
                  <a:lnTo>
                    <a:pt x="3769248" y="1802365"/>
                  </a:lnTo>
                  <a:lnTo>
                    <a:pt x="3730152" y="1827216"/>
                  </a:lnTo>
                  <a:lnTo>
                    <a:pt x="3685827" y="1843052"/>
                  </a:lnTo>
                  <a:lnTo>
                    <a:pt x="3637534" y="1848612"/>
                  </a:lnTo>
                  <a:lnTo>
                    <a:pt x="210565" y="1848612"/>
                  </a:lnTo>
                  <a:lnTo>
                    <a:pt x="162272" y="1843052"/>
                  </a:lnTo>
                  <a:lnTo>
                    <a:pt x="117947" y="1827216"/>
                  </a:lnTo>
                  <a:lnTo>
                    <a:pt x="78851" y="1802365"/>
                  </a:lnTo>
                  <a:lnTo>
                    <a:pt x="46246" y="1769760"/>
                  </a:lnTo>
                  <a:lnTo>
                    <a:pt x="21395" y="1730664"/>
                  </a:lnTo>
                  <a:lnTo>
                    <a:pt x="5559" y="1686339"/>
                  </a:lnTo>
                  <a:lnTo>
                    <a:pt x="0" y="1638046"/>
                  </a:lnTo>
                  <a:lnTo>
                    <a:pt x="0" y="210565"/>
                  </a:lnTo>
                  <a:close/>
                </a:path>
              </a:pathLst>
            </a:custGeom>
            <a:ln w="12700">
              <a:solidFill>
                <a:srgbClr val="EFDE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182873" y="5600446"/>
            <a:ext cx="331216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Similarly,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uses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4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algorithms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dients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co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k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up 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new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cont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nt,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addi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its 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own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creative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touch.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03009" y="5021960"/>
            <a:ext cx="7018655" cy="2374265"/>
            <a:chOff x="6303009" y="5021960"/>
            <a:chExt cx="7018655" cy="2374265"/>
          </a:xfrm>
        </p:grpSpPr>
        <p:sp>
          <p:nvSpPr>
            <p:cNvPr id="26" name="object 26"/>
            <p:cNvSpPr/>
            <p:nvPr/>
          </p:nvSpPr>
          <p:spPr>
            <a:xfrm>
              <a:off x="6400037" y="5037581"/>
              <a:ext cx="1006475" cy="0"/>
            </a:xfrm>
            <a:custGeom>
              <a:avLst/>
              <a:gdLst/>
              <a:ahLst/>
              <a:cxnLst/>
              <a:rect l="l" t="t" r="r" b="b"/>
              <a:pathLst>
                <a:path w="1006475">
                  <a:moveTo>
                    <a:pt x="1006093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3009" y="5288025"/>
              <a:ext cx="191007" cy="1910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00037" y="5031485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0"/>
                  </a:moveTo>
                  <a:lnTo>
                    <a:pt x="0" y="392811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467087" y="5541263"/>
              <a:ext cx="3848100" cy="1849120"/>
            </a:xfrm>
            <a:custGeom>
              <a:avLst/>
              <a:gdLst/>
              <a:ahLst/>
              <a:cxnLst/>
              <a:rect l="l" t="t" r="r" b="b"/>
              <a:pathLst>
                <a:path w="3848100" h="1849120">
                  <a:moveTo>
                    <a:pt x="3674236" y="0"/>
                  </a:moveTo>
                  <a:lnTo>
                    <a:pt x="173862" y="0"/>
                  </a:lnTo>
                  <a:lnTo>
                    <a:pt x="127646" y="6211"/>
                  </a:lnTo>
                  <a:lnTo>
                    <a:pt x="86115" y="23739"/>
                  </a:lnTo>
                  <a:lnTo>
                    <a:pt x="50926" y="50926"/>
                  </a:lnTo>
                  <a:lnTo>
                    <a:pt x="23739" y="86115"/>
                  </a:lnTo>
                  <a:lnTo>
                    <a:pt x="6211" y="127646"/>
                  </a:lnTo>
                  <a:lnTo>
                    <a:pt x="0" y="173862"/>
                  </a:lnTo>
                  <a:lnTo>
                    <a:pt x="0" y="1674749"/>
                  </a:lnTo>
                  <a:lnTo>
                    <a:pt x="6211" y="1720965"/>
                  </a:lnTo>
                  <a:lnTo>
                    <a:pt x="23739" y="1762496"/>
                  </a:lnTo>
                  <a:lnTo>
                    <a:pt x="50926" y="1797685"/>
                  </a:lnTo>
                  <a:lnTo>
                    <a:pt x="86115" y="1824872"/>
                  </a:lnTo>
                  <a:lnTo>
                    <a:pt x="127646" y="1842400"/>
                  </a:lnTo>
                  <a:lnTo>
                    <a:pt x="173862" y="1848612"/>
                  </a:lnTo>
                  <a:lnTo>
                    <a:pt x="3674236" y="1848612"/>
                  </a:lnTo>
                  <a:lnTo>
                    <a:pt x="3720453" y="1842400"/>
                  </a:lnTo>
                  <a:lnTo>
                    <a:pt x="3761984" y="1824872"/>
                  </a:lnTo>
                  <a:lnTo>
                    <a:pt x="3797173" y="1797685"/>
                  </a:lnTo>
                  <a:lnTo>
                    <a:pt x="3824360" y="1762496"/>
                  </a:lnTo>
                  <a:lnTo>
                    <a:pt x="3841888" y="1720965"/>
                  </a:lnTo>
                  <a:lnTo>
                    <a:pt x="3848100" y="1674749"/>
                  </a:lnTo>
                  <a:lnTo>
                    <a:pt x="3848100" y="173862"/>
                  </a:lnTo>
                  <a:lnTo>
                    <a:pt x="3841888" y="127646"/>
                  </a:lnTo>
                  <a:lnTo>
                    <a:pt x="3824360" y="86115"/>
                  </a:lnTo>
                  <a:lnTo>
                    <a:pt x="3797173" y="50927"/>
                  </a:lnTo>
                  <a:lnTo>
                    <a:pt x="3761984" y="23739"/>
                  </a:lnTo>
                  <a:lnTo>
                    <a:pt x="3720453" y="6211"/>
                  </a:lnTo>
                  <a:lnTo>
                    <a:pt x="3674236" y="0"/>
                  </a:lnTo>
                  <a:close/>
                </a:path>
              </a:pathLst>
            </a:custGeom>
            <a:solidFill>
              <a:srgbClr val="EFDE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467087" y="5541263"/>
              <a:ext cx="3848100" cy="1849120"/>
            </a:xfrm>
            <a:custGeom>
              <a:avLst/>
              <a:gdLst/>
              <a:ahLst/>
              <a:cxnLst/>
              <a:rect l="l" t="t" r="r" b="b"/>
              <a:pathLst>
                <a:path w="3848100" h="1849120">
                  <a:moveTo>
                    <a:pt x="0" y="173862"/>
                  </a:moveTo>
                  <a:lnTo>
                    <a:pt x="6211" y="127646"/>
                  </a:lnTo>
                  <a:lnTo>
                    <a:pt x="23739" y="86115"/>
                  </a:lnTo>
                  <a:lnTo>
                    <a:pt x="50926" y="50926"/>
                  </a:lnTo>
                  <a:lnTo>
                    <a:pt x="86115" y="23739"/>
                  </a:lnTo>
                  <a:lnTo>
                    <a:pt x="127646" y="6211"/>
                  </a:lnTo>
                  <a:lnTo>
                    <a:pt x="173862" y="0"/>
                  </a:lnTo>
                  <a:lnTo>
                    <a:pt x="3674236" y="0"/>
                  </a:lnTo>
                  <a:lnTo>
                    <a:pt x="3720453" y="6211"/>
                  </a:lnTo>
                  <a:lnTo>
                    <a:pt x="3761984" y="23739"/>
                  </a:lnTo>
                  <a:lnTo>
                    <a:pt x="3797173" y="50927"/>
                  </a:lnTo>
                  <a:lnTo>
                    <a:pt x="3824360" y="86115"/>
                  </a:lnTo>
                  <a:lnTo>
                    <a:pt x="3841888" y="127646"/>
                  </a:lnTo>
                  <a:lnTo>
                    <a:pt x="3848100" y="173862"/>
                  </a:lnTo>
                  <a:lnTo>
                    <a:pt x="3848100" y="1674749"/>
                  </a:lnTo>
                  <a:lnTo>
                    <a:pt x="3841888" y="1720965"/>
                  </a:lnTo>
                  <a:lnTo>
                    <a:pt x="3824360" y="1762496"/>
                  </a:lnTo>
                  <a:lnTo>
                    <a:pt x="3797173" y="1797685"/>
                  </a:lnTo>
                  <a:lnTo>
                    <a:pt x="3761984" y="1824872"/>
                  </a:lnTo>
                  <a:lnTo>
                    <a:pt x="3720453" y="1842400"/>
                  </a:lnTo>
                  <a:lnTo>
                    <a:pt x="3674236" y="1848612"/>
                  </a:lnTo>
                  <a:lnTo>
                    <a:pt x="173862" y="1848612"/>
                  </a:lnTo>
                  <a:lnTo>
                    <a:pt x="127646" y="1842400"/>
                  </a:lnTo>
                  <a:lnTo>
                    <a:pt x="86115" y="1824872"/>
                  </a:lnTo>
                  <a:lnTo>
                    <a:pt x="50926" y="1797685"/>
                  </a:lnTo>
                  <a:lnTo>
                    <a:pt x="23739" y="1762496"/>
                  </a:lnTo>
                  <a:lnTo>
                    <a:pt x="6211" y="1720965"/>
                  </a:lnTo>
                  <a:lnTo>
                    <a:pt x="0" y="1674749"/>
                  </a:lnTo>
                  <a:lnTo>
                    <a:pt x="0" y="173862"/>
                  </a:lnTo>
                  <a:close/>
                </a:path>
              </a:pathLst>
            </a:custGeom>
            <a:ln w="12699">
              <a:solidFill>
                <a:srgbClr val="EFDE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629393" y="5600446"/>
            <a:ext cx="35267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followi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fixed 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recipe,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chef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can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experiment,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create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new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dishes,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surprise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you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unique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flavors.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676900" y="816875"/>
            <a:ext cx="4906010" cy="4650105"/>
            <a:chOff x="5676900" y="816875"/>
            <a:chExt cx="4906010" cy="4650105"/>
          </a:xfrm>
        </p:grpSpPr>
        <p:sp>
          <p:nvSpPr>
            <p:cNvPr id="33" name="object 33"/>
            <p:cNvSpPr/>
            <p:nvPr/>
          </p:nvSpPr>
          <p:spPr>
            <a:xfrm>
              <a:off x="8871966" y="5025389"/>
              <a:ext cx="1006475" cy="0"/>
            </a:xfrm>
            <a:custGeom>
              <a:avLst/>
              <a:gdLst/>
              <a:ahLst/>
              <a:cxnLst/>
              <a:rect l="l" t="t" r="r" b="b"/>
              <a:pathLst>
                <a:path w="1006475">
                  <a:moveTo>
                    <a:pt x="0" y="0"/>
                  </a:moveTo>
                  <a:lnTo>
                    <a:pt x="1006093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2302" y="5275833"/>
              <a:ext cx="189483" cy="19100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882378" y="5019294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0"/>
                  </a:moveTo>
                  <a:lnTo>
                    <a:pt x="0" y="39281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6900" y="816875"/>
              <a:ext cx="4905756" cy="38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4989" y="1459590"/>
            <a:ext cx="10100945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Unlike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Traditional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AI,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learns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patterns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can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create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novel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data,</a:t>
            </a:r>
            <a:endParaRPr sz="2200">
              <a:latin typeface="Lucida Sans Unicode"/>
              <a:cs typeface="Lucida Sans Unicode"/>
            </a:endParaRPr>
          </a:p>
          <a:p>
            <a:pPr marR="4445" algn="ctr">
              <a:lnSpc>
                <a:spcPct val="100000"/>
              </a:lnSpc>
              <a:spcBef>
                <a:spcPts val="400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empowering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creativity,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innovation,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personalization.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1884" y="306451"/>
            <a:ext cx="5409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-25" dirty="0"/>
              <a:t>v</a:t>
            </a:r>
            <a:r>
              <a:rPr spc="-55" dirty="0"/>
              <a:t>s</a:t>
            </a:r>
            <a:r>
              <a:rPr spc="-114" dirty="0"/>
              <a:t> </a:t>
            </a:r>
            <a:r>
              <a:rPr spc="5" dirty="0"/>
              <a:t>Traditional</a:t>
            </a:r>
            <a:r>
              <a:rPr spc="-85" dirty="0"/>
              <a:t> </a:t>
            </a:r>
            <a:r>
              <a:rPr spc="-210" dirty="0"/>
              <a:t>AI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96795" y="817070"/>
            <a:ext cx="12663170" cy="7165975"/>
            <a:chOff x="1796795" y="817070"/>
            <a:chExt cx="12663170" cy="71659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2500" y="817070"/>
              <a:ext cx="6726935" cy="376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96795" y="3066288"/>
              <a:ext cx="12663170" cy="4916805"/>
            </a:xfrm>
            <a:custGeom>
              <a:avLst/>
              <a:gdLst/>
              <a:ahLst/>
              <a:cxnLst/>
              <a:rect l="l" t="t" r="r" b="b"/>
              <a:pathLst>
                <a:path w="12663169" h="4916805">
                  <a:moveTo>
                    <a:pt x="12525121" y="0"/>
                  </a:moveTo>
                  <a:lnTo>
                    <a:pt x="137795" y="0"/>
                  </a:lnTo>
                  <a:lnTo>
                    <a:pt x="94252" y="7027"/>
                  </a:lnTo>
                  <a:lnTo>
                    <a:pt x="56427" y="26594"/>
                  </a:lnTo>
                  <a:lnTo>
                    <a:pt x="26594" y="56427"/>
                  </a:lnTo>
                  <a:lnTo>
                    <a:pt x="7027" y="94252"/>
                  </a:lnTo>
                  <a:lnTo>
                    <a:pt x="0" y="137795"/>
                  </a:lnTo>
                  <a:lnTo>
                    <a:pt x="0" y="4778629"/>
                  </a:lnTo>
                  <a:lnTo>
                    <a:pt x="7027" y="4822181"/>
                  </a:lnTo>
                  <a:lnTo>
                    <a:pt x="26594" y="4860007"/>
                  </a:lnTo>
                  <a:lnTo>
                    <a:pt x="56427" y="4889836"/>
                  </a:lnTo>
                  <a:lnTo>
                    <a:pt x="94252" y="4909398"/>
                  </a:lnTo>
                  <a:lnTo>
                    <a:pt x="137795" y="4916424"/>
                  </a:lnTo>
                  <a:lnTo>
                    <a:pt x="12525121" y="4916424"/>
                  </a:lnTo>
                  <a:lnTo>
                    <a:pt x="12568663" y="4909398"/>
                  </a:lnTo>
                  <a:lnTo>
                    <a:pt x="12606488" y="4889836"/>
                  </a:lnTo>
                  <a:lnTo>
                    <a:pt x="12636321" y="4860007"/>
                  </a:lnTo>
                  <a:lnTo>
                    <a:pt x="12655888" y="4822181"/>
                  </a:lnTo>
                  <a:lnTo>
                    <a:pt x="12662916" y="4778629"/>
                  </a:lnTo>
                  <a:lnTo>
                    <a:pt x="12662916" y="137795"/>
                  </a:lnTo>
                  <a:lnTo>
                    <a:pt x="12655888" y="94252"/>
                  </a:lnTo>
                  <a:lnTo>
                    <a:pt x="12636321" y="56427"/>
                  </a:lnTo>
                  <a:lnTo>
                    <a:pt x="12606488" y="26594"/>
                  </a:lnTo>
                  <a:lnTo>
                    <a:pt x="12568663" y="7027"/>
                  </a:lnTo>
                  <a:lnTo>
                    <a:pt x="12525121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623" y="3622548"/>
              <a:ext cx="2487168" cy="289864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539490" y="6746188"/>
            <a:ext cx="17780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295388" y="3880103"/>
            <a:ext cx="5971540" cy="3009900"/>
            <a:chOff x="7295388" y="3880103"/>
            <a:chExt cx="5971540" cy="30099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98964" y="3880103"/>
              <a:ext cx="3267455" cy="25755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5388" y="4003547"/>
              <a:ext cx="1664207" cy="28864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852531" y="6720281"/>
            <a:ext cx="1756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Trad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tiona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21884" y="306451"/>
            <a:ext cx="5409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-25" dirty="0"/>
              <a:t>v</a:t>
            </a:r>
            <a:r>
              <a:rPr spc="-55" dirty="0"/>
              <a:t>s</a:t>
            </a:r>
            <a:r>
              <a:rPr spc="-114" dirty="0"/>
              <a:t> </a:t>
            </a:r>
            <a:r>
              <a:rPr spc="5" dirty="0"/>
              <a:t>Traditional</a:t>
            </a:r>
            <a:r>
              <a:rPr spc="-85" dirty="0"/>
              <a:t> </a:t>
            </a:r>
            <a:r>
              <a:rPr spc="-210" dirty="0"/>
              <a:t>AI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41729" y="1883664"/>
          <a:ext cx="12994640" cy="55783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1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9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4219">
                <a:tc>
                  <a:txBody>
                    <a:bodyPr/>
                    <a:lstStyle/>
                    <a:p>
                      <a:pPr marL="489584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2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Use</a:t>
                      </a:r>
                      <a:r>
                        <a:rPr sz="2200" b="1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case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03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2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Generativ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2200" b="1" spc="-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AI</a:t>
                      </a:r>
                      <a:r>
                        <a:rPr sz="2200" b="1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GenA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I)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03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2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Tr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dition</a:t>
                      </a:r>
                      <a:r>
                        <a:rPr sz="2200" b="1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2200" b="1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AI</a:t>
                      </a:r>
                      <a:r>
                        <a:rPr sz="2200" b="1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b="1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22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ro</a:t>
                      </a:r>
                      <a:r>
                        <a:rPr sz="2200" b="1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2200" b="1" spc="-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ches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203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2302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2200" b="1" spc="-7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Language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200" b="1" spc="-4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translation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200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Ac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h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ieves</a:t>
                      </a:r>
                      <a:r>
                        <a:rPr sz="2200" spc="-1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stat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-o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f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-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th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e-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ar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2200" spc="-1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resu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sz="2200" spc="-1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w</a:t>
                      </a:r>
                      <a:r>
                        <a:rPr sz="2200" spc="-1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th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model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sz="2200" spc="-10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ke</a:t>
                      </a:r>
                      <a:r>
                        <a:rPr sz="2200" spc="-9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B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2200" spc="-13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an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2200" spc="-114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GP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-3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00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945"/>
                        </a:spcBef>
                      </a:pPr>
                      <a:r>
                        <a:rPr sz="2200" spc="-5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Traditional</a:t>
                      </a:r>
                      <a:r>
                        <a:rPr sz="2200" spc="-1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6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statistical</a:t>
                      </a:r>
                      <a:r>
                        <a:rPr sz="2200" spc="-114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3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machine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200" spc="-4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translation</a:t>
                      </a:r>
                      <a:r>
                        <a:rPr sz="2200" spc="-13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systems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200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92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20"/>
                        </a:spcBef>
                      </a:pPr>
                      <a:r>
                        <a:rPr sz="2200" b="1" spc="-4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Art</a:t>
                      </a:r>
                      <a:r>
                        <a:rPr sz="2200" b="1" spc="-105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-3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2200" b="1" spc="-9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200" b="1" spc="-6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design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07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200" spc="-4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Creates</a:t>
                      </a:r>
                      <a:r>
                        <a:rPr sz="2200" spc="-12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3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unique</a:t>
                      </a:r>
                      <a:r>
                        <a:rPr sz="2200" spc="-9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7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digital</a:t>
                      </a:r>
                      <a:r>
                        <a:rPr sz="2200" spc="-9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2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art</a:t>
                      </a:r>
                      <a:r>
                        <a:rPr sz="2200" spc="-12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2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sz="2200" spc="-12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7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designs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w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h</a:t>
                      </a:r>
                      <a:r>
                        <a:rPr sz="2200" spc="-1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model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sz="2200" spc="-10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ke</a:t>
                      </a:r>
                      <a:r>
                        <a:rPr sz="2200" spc="-1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DAL</a:t>
                      </a:r>
                      <a:r>
                        <a:rPr sz="2200" spc="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-E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Trad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tiona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sz="2200" spc="-9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grap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h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ic</a:t>
                      </a:r>
                      <a:r>
                        <a:rPr sz="2200" spc="-10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des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gn</a:t>
                      </a:r>
                      <a:r>
                        <a:rPr sz="2200" spc="-1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ols</a:t>
                      </a:r>
                      <a:r>
                        <a:rPr sz="2200" spc="-14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and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tists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'</a:t>
                      </a:r>
                      <a:r>
                        <a:rPr sz="2200" spc="-1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cr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ivity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7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2200" b="1" spc="-4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Content</a:t>
                      </a:r>
                      <a:endParaRPr sz="2200">
                        <a:latin typeface="Tahoma"/>
                        <a:cs typeface="Tahoma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200" b="1" spc="-5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generation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Aut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o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mat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sz="2200" spc="-13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cont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nt</a:t>
                      </a:r>
                      <a:r>
                        <a:rPr sz="2200" spc="-12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c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ti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on</a:t>
                      </a:r>
                      <a:r>
                        <a:rPr sz="2200" spc="-114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for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marketin</a:t>
                      </a:r>
                      <a:r>
                        <a:rPr sz="2200" spc="-1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sz="2200" spc="-1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wr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tin</a:t>
                      </a:r>
                      <a:r>
                        <a:rPr sz="2200" spc="-1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sz="2200" spc="-1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an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2200" spc="-12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more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2200" spc="-3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Requires</a:t>
                      </a:r>
                      <a:r>
                        <a:rPr sz="2200" spc="-10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2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human</a:t>
                      </a:r>
                      <a:r>
                        <a:rPr sz="2200" spc="-114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4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input</a:t>
                      </a:r>
                      <a:r>
                        <a:rPr sz="2200" spc="-114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2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sz="2200" spc="-12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2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manual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200" spc="-4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generation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192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25"/>
                        </a:spcBef>
                      </a:pPr>
                      <a:r>
                        <a:rPr sz="2200" b="1" spc="-5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Healthcare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07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06743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Ass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st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sz="2200" spc="-10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in</a:t>
                      </a:r>
                      <a:r>
                        <a:rPr sz="2200" spc="-12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medica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sz="2200" spc="-8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diag</a:t>
                      </a:r>
                      <a:r>
                        <a:rPr sz="2200" spc="-1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osis,</a:t>
                      </a:r>
                      <a:r>
                        <a:rPr sz="2200" spc="-9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drug  </a:t>
                      </a:r>
                      <a:r>
                        <a:rPr sz="2200" spc="-6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discovery,</a:t>
                      </a:r>
                      <a:r>
                        <a:rPr sz="2200" spc="-10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2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and</a:t>
                      </a:r>
                      <a:r>
                        <a:rPr sz="2200" spc="-114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6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genomics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86360" marR="36004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2200" spc="-5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Traditional</a:t>
                      </a:r>
                      <a:r>
                        <a:rPr sz="2200" spc="-10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4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medical</a:t>
                      </a:r>
                      <a:r>
                        <a:rPr sz="2200" spc="-1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2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data</a:t>
                      </a:r>
                      <a:r>
                        <a:rPr sz="2200" spc="-114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analysis</a:t>
                      </a:r>
                      <a:r>
                        <a:rPr sz="2200" spc="-1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2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and </a:t>
                      </a:r>
                      <a:r>
                        <a:rPr sz="2200" spc="-68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6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diagnosis</a:t>
                      </a:r>
                      <a:r>
                        <a:rPr sz="2200" spc="-1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4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2200" spc="-114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4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doctors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17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25"/>
                        </a:spcBef>
                      </a:pPr>
                      <a:r>
                        <a:rPr sz="2200" b="1" spc="-60" dirty="0">
                          <a:solidFill>
                            <a:srgbClr val="404040"/>
                          </a:solidFill>
                          <a:latin typeface="Tahoma"/>
                          <a:cs typeface="Tahoma"/>
                        </a:rPr>
                        <a:t>Finance</a:t>
                      </a:r>
                      <a:endParaRPr sz="2200">
                        <a:latin typeface="Tahoma"/>
                        <a:cs typeface="Tahoma"/>
                      </a:endParaRPr>
                    </a:p>
                  </a:txBody>
                  <a:tcPr marL="0" marR="0" marT="307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99568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Enha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ce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sz="2200" spc="-9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ris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k</a:t>
                      </a:r>
                      <a:r>
                        <a:rPr sz="2200" spc="-114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asses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ment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,</a:t>
                      </a:r>
                      <a:r>
                        <a:rPr sz="2200" spc="-8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fraud  det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ec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tion,</a:t>
                      </a:r>
                      <a:r>
                        <a:rPr sz="2200" spc="-1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an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2200" spc="-114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algori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th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ic</a:t>
                      </a:r>
                      <a:r>
                        <a:rPr sz="2200" spc="-9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r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adi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n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g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86360" marR="97726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Ru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l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-based</a:t>
                      </a:r>
                      <a:r>
                        <a:rPr sz="2200" spc="-7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sy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t</a:t>
                      </a:r>
                      <a:r>
                        <a:rPr sz="2200" spc="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e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s</a:t>
                      </a:r>
                      <a:r>
                        <a:rPr sz="2200" spc="-9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an</a:t>
                      </a:r>
                      <a:r>
                        <a:rPr sz="220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d</a:t>
                      </a:r>
                      <a:r>
                        <a:rPr sz="2200" spc="-114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man</a:t>
                      </a:r>
                      <a:r>
                        <a:rPr sz="2200" spc="-1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u</a:t>
                      </a:r>
                      <a:r>
                        <a:rPr sz="2200" spc="-5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al  </a:t>
                      </a:r>
                      <a:r>
                        <a:rPr sz="2200" spc="-50" dirty="0">
                          <a:solidFill>
                            <a:srgbClr val="404040"/>
                          </a:solidFill>
                          <a:latin typeface="Lucida Sans Unicode"/>
                          <a:cs typeface="Lucida Sans Unicode"/>
                        </a:rPr>
                        <a:t>analysis</a:t>
                      </a:r>
                      <a:endParaRPr sz="22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40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0" y="817070"/>
            <a:ext cx="6726935" cy="376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822690" cy="8229600"/>
            <a:chOff x="0" y="0"/>
            <a:chExt cx="882269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22542" cy="82295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3051048"/>
              <a:ext cx="6673596" cy="30419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20306" y="293877"/>
            <a:ext cx="2215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Quick</a:t>
            </a:r>
            <a:r>
              <a:rPr spc="-195" dirty="0"/>
              <a:t> </a:t>
            </a:r>
            <a:r>
              <a:rPr spc="-15" dirty="0"/>
              <a:t>Check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5307" y="816863"/>
            <a:ext cx="2962656" cy="38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07502" y="1552049"/>
            <a:ext cx="7150100" cy="605980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00" spc="140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hat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primary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fference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between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Traditional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AI?</a:t>
            </a:r>
            <a:endParaRPr sz="2200">
              <a:latin typeface="Lucida Sans Unicode"/>
              <a:cs typeface="Lucida Sans Unicode"/>
            </a:endParaRPr>
          </a:p>
          <a:p>
            <a:pPr marL="355600" marR="288925" indent="-342900">
              <a:lnSpc>
                <a:spcPct val="114100"/>
              </a:lnSpc>
              <a:spcBef>
                <a:spcPts val="2355"/>
              </a:spcBef>
              <a:buAutoNum type="alphaUcPeriod"/>
              <a:tabLst>
                <a:tab pos="355600" algn="l"/>
              </a:tabLst>
            </a:pP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cus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le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ng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da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tin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new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cont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nt,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Traditiona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relies 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explicit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programming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rule-based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systems.</a:t>
            </a:r>
            <a:endParaRPr sz="2200">
              <a:latin typeface="Lucida Sans Unicode"/>
              <a:cs typeface="Lucida Sans Unicode"/>
            </a:endParaRPr>
          </a:p>
          <a:p>
            <a:pPr marL="355600" marR="158750" indent="-342900">
              <a:lnSpc>
                <a:spcPct val="114100"/>
              </a:lnSpc>
              <a:spcBef>
                <a:spcPts val="994"/>
              </a:spcBef>
              <a:buAutoNum type="alphaUcPeriod"/>
              <a:tabLst>
                <a:tab pos="355600" algn="l"/>
              </a:tabLst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Traditiona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ar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rm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us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ed 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interchangeably,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referring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same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approach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artificial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intelligence.</a:t>
            </a:r>
            <a:endParaRPr sz="2200">
              <a:latin typeface="Lucida Sans Unicode"/>
              <a:cs typeface="Lucida Sans Unicode"/>
            </a:endParaRPr>
          </a:p>
          <a:p>
            <a:pPr marL="355600" marR="487680" indent="-342900">
              <a:lnSpc>
                <a:spcPct val="113900"/>
              </a:lnSpc>
              <a:spcBef>
                <a:spcPts val="1000"/>
              </a:spcBef>
              <a:buAutoNum type="alphaUcPeriod"/>
              <a:tabLst>
                <a:tab pos="355600" algn="l"/>
              </a:tabLst>
            </a:pP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only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us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image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cogn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on, 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while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Traditional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is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used for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natural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processing.</a:t>
            </a:r>
            <a:endParaRPr sz="220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3900"/>
              </a:lnSpc>
              <a:spcBef>
                <a:spcPts val="1015"/>
              </a:spcBef>
              <a:buAutoNum type="alphaUcPeriod"/>
              <a:tabLst>
                <a:tab pos="355600" algn="l"/>
              </a:tabLst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Traditiona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new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exp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rimenta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field,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e 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represents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established,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traditional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approach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artificial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intelligence.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6909" y="4326128"/>
            <a:ext cx="4740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140" dirty="0"/>
              <a:t>M</a:t>
            </a:r>
            <a:r>
              <a:rPr dirty="0"/>
              <a:t>o</a:t>
            </a:r>
            <a:r>
              <a:rPr spc="-5" dirty="0"/>
              <a:t>del</a:t>
            </a:r>
            <a:r>
              <a:rPr spc="-95" dirty="0"/>
              <a:t> T</a:t>
            </a:r>
            <a:r>
              <a:rPr spc="-20" dirty="0"/>
              <a:t>ypes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1761" y="1510741"/>
            <a:ext cx="129711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encompasses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various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types,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each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distinct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characteristics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applications.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57164" y="306451"/>
            <a:ext cx="4740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140" dirty="0"/>
              <a:t>M</a:t>
            </a:r>
            <a:r>
              <a:rPr dirty="0"/>
              <a:t>o</a:t>
            </a:r>
            <a:r>
              <a:rPr spc="-5" dirty="0"/>
              <a:t>del</a:t>
            </a:r>
            <a:r>
              <a:rPr spc="-95" dirty="0"/>
              <a:t> T</a:t>
            </a:r>
            <a:r>
              <a:rPr spc="-20" dirty="0"/>
              <a:t>ypes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61160" y="817129"/>
            <a:ext cx="9410700" cy="3582670"/>
            <a:chOff x="1661160" y="817129"/>
            <a:chExt cx="9410700" cy="35826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3792" y="817129"/>
              <a:ext cx="5878068" cy="375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61160" y="4110227"/>
              <a:ext cx="4183379" cy="289560"/>
            </a:xfrm>
            <a:custGeom>
              <a:avLst/>
              <a:gdLst/>
              <a:ahLst/>
              <a:cxnLst/>
              <a:rect l="l" t="t" r="r" b="b"/>
              <a:pathLst>
                <a:path w="4183379" h="289560">
                  <a:moveTo>
                    <a:pt x="4183379" y="0"/>
                  </a:moveTo>
                  <a:lnTo>
                    <a:pt x="0" y="0"/>
                  </a:lnTo>
                  <a:lnTo>
                    <a:pt x="143001" y="289560"/>
                  </a:lnTo>
                  <a:lnTo>
                    <a:pt x="4040378" y="289560"/>
                  </a:lnTo>
                  <a:lnTo>
                    <a:pt x="418337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2892" y="3325367"/>
              <a:ext cx="3904615" cy="1074420"/>
            </a:xfrm>
            <a:custGeom>
              <a:avLst/>
              <a:gdLst/>
              <a:ahLst/>
              <a:cxnLst/>
              <a:rect l="l" t="t" r="r" b="b"/>
              <a:pathLst>
                <a:path w="3904615" h="1074420">
                  <a:moveTo>
                    <a:pt x="3721861" y="0"/>
                  </a:moveTo>
                  <a:lnTo>
                    <a:pt x="182625" y="0"/>
                  </a:lnTo>
                  <a:lnTo>
                    <a:pt x="134084" y="6525"/>
                  </a:lnTo>
                  <a:lnTo>
                    <a:pt x="90461" y="24939"/>
                  </a:lnTo>
                  <a:lnTo>
                    <a:pt x="53498" y="53498"/>
                  </a:lnTo>
                  <a:lnTo>
                    <a:pt x="24939" y="90461"/>
                  </a:lnTo>
                  <a:lnTo>
                    <a:pt x="6525" y="134084"/>
                  </a:lnTo>
                  <a:lnTo>
                    <a:pt x="0" y="182626"/>
                  </a:lnTo>
                  <a:lnTo>
                    <a:pt x="0" y="1074420"/>
                  </a:lnTo>
                  <a:lnTo>
                    <a:pt x="3904487" y="1074420"/>
                  </a:lnTo>
                  <a:lnTo>
                    <a:pt x="3904487" y="182626"/>
                  </a:lnTo>
                  <a:lnTo>
                    <a:pt x="3897962" y="134084"/>
                  </a:lnTo>
                  <a:lnTo>
                    <a:pt x="3879548" y="90461"/>
                  </a:lnTo>
                  <a:lnTo>
                    <a:pt x="3850989" y="53498"/>
                  </a:lnTo>
                  <a:lnTo>
                    <a:pt x="3814026" y="24939"/>
                  </a:lnTo>
                  <a:lnTo>
                    <a:pt x="3770403" y="6525"/>
                  </a:lnTo>
                  <a:lnTo>
                    <a:pt x="3721861" y="0"/>
                  </a:lnTo>
                  <a:close/>
                </a:path>
              </a:pathLst>
            </a:custGeom>
            <a:solidFill>
              <a:srgbClr val="FF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16023" y="3525977"/>
            <a:ext cx="3079115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404040"/>
                </a:solidFill>
                <a:latin typeface="Tahoma"/>
                <a:cs typeface="Tahoma"/>
              </a:rPr>
              <a:t>Generative</a:t>
            </a:r>
            <a:r>
              <a:rPr sz="2200" b="1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50" dirty="0">
                <a:solidFill>
                  <a:srgbClr val="404040"/>
                </a:solidFill>
                <a:latin typeface="Tahoma"/>
                <a:cs typeface="Tahoma"/>
              </a:rPr>
              <a:t>adversarial</a:t>
            </a:r>
            <a:endParaRPr sz="2200">
              <a:latin typeface="Tahoma"/>
              <a:cs typeface="Tahoma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2200" b="1" spc="-60" dirty="0">
                <a:solidFill>
                  <a:srgbClr val="404040"/>
                </a:solidFill>
                <a:latin typeface="Tahoma"/>
                <a:cs typeface="Tahoma"/>
              </a:rPr>
              <a:t>networks</a:t>
            </a:r>
            <a:r>
              <a:rPr sz="2200" b="1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125" dirty="0">
                <a:solidFill>
                  <a:srgbClr val="404040"/>
                </a:solidFill>
                <a:latin typeface="Tahoma"/>
                <a:cs typeface="Tahoma"/>
              </a:rPr>
              <a:t>(GANs)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394703" y="3325367"/>
            <a:ext cx="4185285" cy="1074420"/>
            <a:chOff x="6394703" y="3325367"/>
            <a:chExt cx="4185285" cy="1074420"/>
          </a:xfrm>
        </p:grpSpPr>
        <p:sp>
          <p:nvSpPr>
            <p:cNvPr id="10" name="object 10"/>
            <p:cNvSpPr/>
            <p:nvPr/>
          </p:nvSpPr>
          <p:spPr>
            <a:xfrm>
              <a:off x="6394703" y="4110227"/>
              <a:ext cx="4185285" cy="289560"/>
            </a:xfrm>
            <a:custGeom>
              <a:avLst/>
              <a:gdLst/>
              <a:ahLst/>
              <a:cxnLst/>
              <a:rect l="l" t="t" r="r" b="b"/>
              <a:pathLst>
                <a:path w="4185284" h="289560">
                  <a:moveTo>
                    <a:pt x="4184904" y="0"/>
                  </a:moveTo>
                  <a:lnTo>
                    <a:pt x="0" y="0"/>
                  </a:lnTo>
                  <a:lnTo>
                    <a:pt x="143001" y="289560"/>
                  </a:lnTo>
                  <a:lnTo>
                    <a:pt x="4041902" y="289560"/>
                  </a:lnTo>
                  <a:lnTo>
                    <a:pt x="418490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37959" y="3325367"/>
              <a:ext cx="3904615" cy="1074420"/>
            </a:xfrm>
            <a:custGeom>
              <a:avLst/>
              <a:gdLst/>
              <a:ahLst/>
              <a:cxnLst/>
              <a:rect l="l" t="t" r="r" b="b"/>
              <a:pathLst>
                <a:path w="3904615" h="1074420">
                  <a:moveTo>
                    <a:pt x="3721862" y="0"/>
                  </a:moveTo>
                  <a:lnTo>
                    <a:pt x="182625" y="0"/>
                  </a:lnTo>
                  <a:lnTo>
                    <a:pt x="134084" y="6525"/>
                  </a:lnTo>
                  <a:lnTo>
                    <a:pt x="90461" y="24939"/>
                  </a:lnTo>
                  <a:lnTo>
                    <a:pt x="53498" y="53498"/>
                  </a:lnTo>
                  <a:lnTo>
                    <a:pt x="24939" y="90461"/>
                  </a:lnTo>
                  <a:lnTo>
                    <a:pt x="6525" y="134084"/>
                  </a:lnTo>
                  <a:lnTo>
                    <a:pt x="0" y="182626"/>
                  </a:lnTo>
                  <a:lnTo>
                    <a:pt x="0" y="1074420"/>
                  </a:lnTo>
                  <a:lnTo>
                    <a:pt x="3904488" y="1074420"/>
                  </a:lnTo>
                  <a:lnTo>
                    <a:pt x="3904488" y="182626"/>
                  </a:lnTo>
                  <a:lnTo>
                    <a:pt x="3897962" y="134084"/>
                  </a:lnTo>
                  <a:lnTo>
                    <a:pt x="3879548" y="90461"/>
                  </a:lnTo>
                  <a:lnTo>
                    <a:pt x="3850989" y="53498"/>
                  </a:lnTo>
                  <a:lnTo>
                    <a:pt x="3814026" y="24939"/>
                  </a:lnTo>
                  <a:lnTo>
                    <a:pt x="3770403" y="6525"/>
                  </a:lnTo>
                  <a:lnTo>
                    <a:pt x="3721862" y="0"/>
                  </a:lnTo>
                  <a:close/>
                </a:path>
              </a:pathLst>
            </a:custGeom>
            <a:solidFill>
              <a:srgbClr val="FFD5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332980" y="3525977"/>
            <a:ext cx="231775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65" dirty="0">
                <a:solidFill>
                  <a:srgbClr val="404040"/>
                </a:solidFill>
                <a:latin typeface="Tahoma"/>
                <a:cs typeface="Tahoma"/>
              </a:rPr>
              <a:t>Recur</a:t>
            </a:r>
            <a:r>
              <a:rPr sz="2200" b="1" spc="-40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2200" b="1" spc="-45" dirty="0">
                <a:solidFill>
                  <a:srgbClr val="404040"/>
                </a:solidFill>
                <a:latin typeface="Tahoma"/>
                <a:cs typeface="Tahoma"/>
              </a:rPr>
              <a:t>en</a:t>
            </a:r>
            <a:r>
              <a:rPr sz="2200" b="1" spc="-3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2200" b="1" spc="-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404040"/>
                </a:solidFill>
                <a:latin typeface="Tahoma"/>
                <a:cs typeface="Tahoma"/>
              </a:rPr>
              <a:t>ne</a:t>
            </a:r>
            <a:r>
              <a:rPr sz="2200" b="1" spc="-35" dirty="0">
                <a:solidFill>
                  <a:srgbClr val="404040"/>
                </a:solidFill>
                <a:latin typeface="Tahoma"/>
                <a:cs typeface="Tahoma"/>
              </a:rPr>
              <a:t>u</a:t>
            </a:r>
            <a:r>
              <a:rPr sz="2200" b="1" spc="-40" dirty="0">
                <a:solidFill>
                  <a:srgbClr val="404040"/>
                </a:solidFill>
                <a:latin typeface="Tahoma"/>
                <a:cs typeface="Tahoma"/>
              </a:rPr>
              <a:t>ral</a:t>
            </a:r>
            <a:endParaRPr sz="2200">
              <a:latin typeface="Tahoma"/>
              <a:cs typeface="Tahoma"/>
            </a:endParaRPr>
          </a:p>
          <a:p>
            <a:pPr marL="24765">
              <a:lnSpc>
                <a:spcPct val="100000"/>
              </a:lnSpc>
              <a:spcBef>
                <a:spcPts val="5"/>
              </a:spcBef>
            </a:pPr>
            <a:r>
              <a:rPr sz="2200" b="1" spc="-55" dirty="0">
                <a:solidFill>
                  <a:srgbClr val="404040"/>
                </a:solidFill>
                <a:latin typeface="Tahoma"/>
                <a:cs typeface="Tahoma"/>
              </a:rPr>
              <a:t>networks</a:t>
            </a:r>
            <a:r>
              <a:rPr sz="2200" b="1" spc="-9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140" dirty="0">
                <a:solidFill>
                  <a:srgbClr val="404040"/>
                </a:solidFill>
                <a:latin typeface="Tahoma"/>
                <a:cs typeface="Tahoma"/>
              </a:rPr>
              <a:t>(RNNs)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129771" y="3325367"/>
            <a:ext cx="4183379" cy="1074420"/>
            <a:chOff x="11129771" y="3325367"/>
            <a:chExt cx="4183379" cy="1074420"/>
          </a:xfrm>
        </p:grpSpPr>
        <p:sp>
          <p:nvSpPr>
            <p:cNvPr id="14" name="object 14"/>
            <p:cNvSpPr/>
            <p:nvPr/>
          </p:nvSpPr>
          <p:spPr>
            <a:xfrm>
              <a:off x="11129771" y="4110227"/>
              <a:ext cx="4183379" cy="289560"/>
            </a:xfrm>
            <a:custGeom>
              <a:avLst/>
              <a:gdLst/>
              <a:ahLst/>
              <a:cxnLst/>
              <a:rect l="l" t="t" r="r" b="b"/>
              <a:pathLst>
                <a:path w="4183380" h="289560">
                  <a:moveTo>
                    <a:pt x="4183379" y="0"/>
                  </a:moveTo>
                  <a:lnTo>
                    <a:pt x="0" y="0"/>
                  </a:lnTo>
                  <a:lnTo>
                    <a:pt x="143001" y="289560"/>
                  </a:lnTo>
                  <a:lnTo>
                    <a:pt x="4040378" y="289560"/>
                  </a:lnTo>
                  <a:lnTo>
                    <a:pt x="418337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71503" y="3325367"/>
              <a:ext cx="3904615" cy="1074420"/>
            </a:xfrm>
            <a:custGeom>
              <a:avLst/>
              <a:gdLst/>
              <a:ahLst/>
              <a:cxnLst/>
              <a:rect l="l" t="t" r="r" b="b"/>
              <a:pathLst>
                <a:path w="3904615" h="1074420">
                  <a:moveTo>
                    <a:pt x="3721861" y="0"/>
                  </a:moveTo>
                  <a:lnTo>
                    <a:pt x="182625" y="0"/>
                  </a:lnTo>
                  <a:lnTo>
                    <a:pt x="134084" y="6525"/>
                  </a:lnTo>
                  <a:lnTo>
                    <a:pt x="90461" y="24939"/>
                  </a:lnTo>
                  <a:lnTo>
                    <a:pt x="53498" y="53498"/>
                  </a:lnTo>
                  <a:lnTo>
                    <a:pt x="24939" y="90461"/>
                  </a:lnTo>
                  <a:lnTo>
                    <a:pt x="6525" y="134084"/>
                  </a:lnTo>
                  <a:lnTo>
                    <a:pt x="0" y="182626"/>
                  </a:lnTo>
                  <a:lnTo>
                    <a:pt x="0" y="1074420"/>
                  </a:lnTo>
                  <a:lnTo>
                    <a:pt x="3904488" y="1074420"/>
                  </a:lnTo>
                  <a:lnTo>
                    <a:pt x="3904488" y="182626"/>
                  </a:lnTo>
                  <a:lnTo>
                    <a:pt x="3897962" y="134084"/>
                  </a:lnTo>
                  <a:lnTo>
                    <a:pt x="3879548" y="90461"/>
                  </a:lnTo>
                  <a:lnTo>
                    <a:pt x="3850989" y="53498"/>
                  </a:lnTo>
                  <a:lnTo>
                    <a:pt x="3814026" y="24939"/>
                  </a:lnTo>
                  <a:lnTo>
                    <a:pt x="3770403" y="6525"/>
                  </a:lnTo>
                  <a:lnTo>
                    <a:pt x="3721861" y="0"/>
                  </a:lnTo>
                  <a:close/>
                </a:path>
              </a:pathLst>
            </a:custGeom>
            <a:solidFill>
              <a:srgbClr val="6CE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477750" y="3525977"/>
            <a:ext cx="1495425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404040"/>
                </a:solidFill>
                <a:latin typeface="Tahoma"/>
                <a:cs typeface="Tahoma"/>
              </a:rPr>
              <a:t>Variational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b="1" spc="-40" dirty="0">
                <a:solidFill>
                  <a:srgbClr val="404040"/>
                </a:solidFill>
                <a:latin typeface="Tahoma"/>
                <a:cs typeface="Tahoma"/>
              </a:rPr>
              <a:t>models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59708" y="5337047"/>
            <a:ext cx="4183379" cy="1074420"/>
            <a:chOff x="3759708" y="5337047"/>
            <a:chExt cx="4183379" cy="1074420"/>
          </a:xfrm>
        </p:grpSpPr>
        <p:sp>
          <p:nvSpPr>
            <p:cNvPr id="18" name="object 18"/>
            <p:cNvSpPr/>
            <p:nvPr/>
          </p:nvSpPr>
          <p:spPr>
            <a:xfrm>
              <a:off x="3759708" y="6121907"/>
              <a:ext cx="4183379" cy="289560"/>
            </a:xfrm>
            <a:custGeom>
              <a:avLst/>
              <a:gdLst/>
              <a:ahLst/>
              <a:cxnLst/>
              <a:rect l="l" t="t" r="r" b="b"/>
              <a:pathLst>
                <a:path w="4183379" h="289560">
                  <a:moveTo>
                    <a:pt x="4183380" y="0"/>
                  </a:moveTo>
                  <a:lnTo>
                    <a:pt x="0" y="0"/>
                  </a:lnTo>
                  <a:lnTo>
                    <a:pt x="143001" y="289560"/>
                  </a:lnTo>
                  <a:lnTo>
                    <a:pt x="4040377" y="289560"/>
                  </a:lnTo>
                  <a:lnTo>
                    <a:pt x="418338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01440" y="5337047"/>
              <a:ext cx="3904615" cy="1074420"/>
            </a:xfrm>
            <a:custGeom>
              <a:avLst/>
              <a:gdLst/>
              <a:ahLst/>
              <a:cxnLst/>
              <a:rect l="l" t="t" r="r" b="b"/>
              <a:pathLst>
                <a:path w="3904615" h="1074420">
                  <a:moveTo>
                    <a:pt x="3721862" y="0"/>
                  </a:moveTo>
                  <a:lnTo>
                    <a:pt x="182625" y="0"/>
                  </a:lnTo>
                  <a:lnTo>
                    <a:pt x="134084" y="6525"/>
                  </a:lnTo>
                  <a:lnTo>
                    <a:pt x="90461" y="24939"/>
                  </a:lnTo>
                  <a:lnTo>
                    <a:pt x="53498" y="53498"/>
                  </a:lnTo>
                  <a:lnTo>
                    <a:pt x="24939" y="90461"/>
                  </a:lnTo>
                  <a:lnTo>
                    <a:pt x="6525" y="134084"/>
                  </a:lnTo>
                  <a:lnTo>
                    <a:pt x="0" y="182625"/>
                  </a:lnTo>
                  <a:lnTo>
                    <a:pt x="0" y="1074420"/>
                  </a:lnTo>
                  <a:lnTo>
                    <a:pt x="3904488" y="1074420"/>
                  </a:lnTo>
                  <a:lnTo>
                    <a:pt x="3904488" y="182625"/>
                  </a:lnTo>
                  <a:lnTo>
                    <a:pt x="3897962" y="134084"/>
                  </a:lnTo>
                  <a:lnTo>
                    <a:pt x="3879548" y="90461"/>
                  </a:lnTo>
                  <a:lnTo>
                    <a:pt x="3850989" y="53498"/>
                  </a:lnTo>
                  <a:lnTo>
                    <a:pt x="3814026" y="24939"/>
                  </a:lnTo>
                  <a:lnTo>
                    <a:pt x="3770403" y="6525"/>
                  </a:lnTo>
                  <a:lnTo>
                    <a:pt x="3721862" y="0"/>
                  </a:lnTo>
                  <a:close/>
                </a:path>
              </a:pathLst>
            </a:custGeom>
            <a:solidFill>
              <a:srgbClr val="84C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927219" y="5705983"/>
            <a:ext cx="18535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35" dirty="0">
                <a:solidFill>
                  <a:srgbClr val="404040"/>
                </a:solidFill>
                <a:latin typeface="Tahoma"/>
                <a:cs typeface="Tahoma"/>
              </a:rPr>
              <a:t>Transformers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037319" y="5337047"/>
            <a:ext cx="4183379" cy="1074420"/>
            <a:chOff x="9037319" y="5337047"/>
            <a:chExt cx="4183379" cy="1074420"/>
          </a:xfrm>
        </p:grpSpPr>
        <p:sp>
          <p:nvSpPr>
            <p:cNvPr id="22" name="object 22"/>
            <p:cNvSpPr/>
            <p:nvPr/>
          </p:nvSpPr>
          <p:spPr>
            <a:xfrm>
              <a:off x="9037319" y="6121907"/>
              <a:ext cx="4183379" cy="289560"/>
            </a:xfrm>
            <a:custGeom>
              <a:avLst/>
              <a:gdLst/>
              <a:ahLst/>
              <a:cxnLst/>
              <a:rect l="l" t="t" r="r" b="b"/>
              <a:pathLst>
                <a:path w="4183380" h="289560">
                  <a:moveTo>
                    <a:pt x="4183379" y="0"/>
                  </a:moveTo>
                  <a:lnTo>
                    <a:pt x="0" y="0"/>
                  </a:lnTo>
                  <a:lnTo>
                    <a:pt x="143001" y="289560"/>
                  </a:lnTo>
                  <a:lnTo>
                    <a:pt x="4040378" y="289560"/>
                  </a:lnTo>
                  <a:lnTo>
                    <a:pt x="418337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179051" y="5337047"/>
              <a:ext cx="3904615" cy="1074420"/>
            </a:xfrm>
            <a:custGeom>
              <a:avLst/>
              <a:gdLst/>
              <a:ahLst/>
              <a:cxnLst/>
              <a:rect l="l" t="t" r="r" b="b"/>
              <a:pathLst>
                <a:path w="3904615" h="1074420">
                  <a:moveTo>
                    <a:pt x="3721862" y="0"/>
                  </a:moveTo>
                  <a:lnTo>
                    <a:pt x="182625" y="0"/>
                  </a:lnTo>
                  <a:lnTo>
                    <a:pt x="134084" y="6525"/>
                  </a:lnTo>
                  <a:lnTo>
                    <a:pt x="90461" y="24939"/>
                  </a:lnTo>
                  <a:lnTo>
                    <a:pt x="53498" y="53498"/>
                  </a:lnTo>
                  <a:lnTo>
                    <a:pt x="24939" y="90461"/>
                  </a:lnTo>
                  <a:lnTo>
                    <a:pt x="6525" y="134084"/>
                  </a:lnTo>
                  <a:lnTo>
                    <a:pt x="0" y="182625"/>
                  </a:lnTo>
                  <a:lnTo>
                    <a:pt x="0" y="1074420"/>
                  </a:lnTo>
                  <a:lnTo>
                    <a:pt x="3904488" y="1074420"/>
                  </a:lnTo>
                  <a:lnTo>
                    <a:pt x="3904488" y="182625"/>
                  </a:lnTo>
                  <a:lnTo>
                    <a:pt x="3897962" y="134084"/>
                  </a:lnTo>
                  <a:lnTo>
                    <a:pt x="3879548" y="90461"/>
                  </a:lnTo>
                  <a:lnTo>
                    <a:pt x="3850989" y="53498"/>
                  </a:lnTo>
                  <a:lnTo>
                    <a:pt x="3814026" y="24939"/>
                  </a:lnTo>
                  <a:lnTo>
                    <a:pt x="3770403" y="6525"/>
                  </a:lnTo>
                  <a:lnTo>
                    <a:pt x="3721862" y="0"/>
                  </a:lnTo>
                  <a:close/>
                </a:path>
              </a:pathLst>
            </a:custGeom>
            <a:solidFill>
              <a:srgbClr val="A1B8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181335" y="5705983"/>
            <a:ext cx="1903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404040"/>
                </a:solidFill>
                <a:latin typeface="Tahoma"/>
                <a:cs typeface="Tahoma"/>
              </a:rPr>
              <a:t>Autoencoders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" y="7618"/>
            <a:ext cx="16253460" cy="82365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6629" y="293877"/>
            <a:ext cx="3142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Engag</a:t>
            </a:r>
            <a:r>
              <a:rPr spc="-80" dirty="0"/>
              <a:t>e</a:t>
            </a:r>
            <a:r>
              <a:rPr spc="-90" dirty="0"/>
              <a:t> </a:t>
            </a:r>
            <a:r>
              <a:rPr spc="20" dirty="0"/>
              <a:t>and</a:t>
            </a:r>
            <a:r>
              <a:rPr spc="-95" dirty="0"/>
              <a:t> </a:t>
            </a:r>
            <a:r>
              <a:rPr spc="5" dirty="0"/>
              <a:t>Think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37542" y="816880"/>
            <a:ext cx="9545320" cy="5778500"/>
            <a:chOff x="537542" y="816880"/>
            <a:chExt cx="9545320" cy="5778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542" y="2306507"/>
              <a:ext cx="7088187" cy="42883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8722" y="5279546"/>
              <a:ext cx="769622" cy="11933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130" y="3824528"/>
              <a:ext cx="4808590" cy="26555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4392" y="816880"/>
              <a:ext cx="3898391" cy="3806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7154" y="5271656"/>
              <a:ext cx="4490085" cy="71755"/>
            </a:xfrm>
            <a:custGeom>
              <a:avLst/>
              <a:gdLst/>
              <a:ahLst/>
              <a:cxnLst/>
              <a:rect l="l" t="t" r="r" b="b"/>
              <a:pathLst>
                <a:path w="4490085" h="71754">
                  <a:moveTo>
                    <a:pt x="4480022" y="0"/>
                  </a:moveTo>
                  <a:lnTo>
                    <a:pt x="6871" y="13041"/>
                  </a:lnTo>
                  <a:lnTo>
                    <a:pt x="4580" y="21290"/>
                  </a:lnTo>
                  <a:lnTo>
                    <a:pt x="763" y="39928"/>
                  </a:lnTo>
                  <a:lnTo>
                    <a:pt x="0" y="59791"/>
                  </a:lnTo>
                  <a:lnTo>
                    <a:pt x="6871" y="71715"/>
                  </a:lnTo>
                  <a:lnTo>
                    <a:pt x="3732314" y="67448"/>
                  </a:lnTo>
                  <a:lnTo>
                    <a:pt x="4429875" y="61248"/>
                  </a:lnTo>
                  <a:lnTo>
                    <a:pt x="4482908" y="59552"/>
                  </a:lnTo>
                  <a:lnTo>
                    <a:pt x="4489945" y="58673"/>
                  </a:lnTo>
                  <a:lnTo>
                    <a:pt x="4489722" y="44004"/>
                  </a:lnTo>
                  <a:lnTo>
                    <a:pt x="4486164" y="24446"/>
                  </a:lnTo>
                  <a:lnTo>
                    <a:pt x="4480022" y="0"/>
                  </a:lnTo>
                  <a:close/>
                </a:path>
              </a:pathLst>
            </a:custGeom>
            <a:solidFill>
              <a:srgbClr val="8744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6003" y="5239040"/>
              <a:ext cx="4682490" cy="75565"/>
            </a:xfrm>
            <a:custGeom>
              <a:avLst/>
              <a:gdLst/>
              <a:ahLst/>
              <a:cxnLst/>
              <a:rect l="l" t="t" r="r" b="b"/>
              <a:pathLst>
                <a:path w="4682490" h="75564">
                  <a:moveTo>
                    <a:pt x="4681941" y="0"/>
                  </a:moveTo>
                  <a:lnTo>
                    <a:pt x="6510" y="0"/>
                  </a:lnTo>
                  <a:lnTo>
                    <a:pt x="0" y="74981"/>
                  </a:lnTo>
                  <a:lnTo>
                    <a:pt x="4675407" y="74981"/>
                  </a:lnTo>
                  <a:lnTo>
                    <a:pt x="4681941" y="0"/>
                  </a:lnTo>
                  <a:close/>
                </a:path>
              </a:pathLst>
            </a:custGeom>
            <a:solidFill>
              <a:srgbClr val="AA63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422" y="2613698"/>
              <a:ext cx="3807912" cy="389407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245810" y="6477040"/>
              <a:ext cx="880744" cy="23495"/>
            </a:xfrm>
            <a:custGeom>
              <a:avLst/>
              <a:gdLst/>
              <a:ahLst/>
              <a:cxnLst/>
              <a:rect l="l" t="t" r="r" b="b"/>
              <a:pathLst>
                <a:path w="880745" h="23495">
                  <a:moveTo>
                    <a:pt x="725107" y="0"/>
                  </a:moveTo>
                  <a:lnTo>
                    <a:pt x="243332" y="1254"/>
                  </a:lnTo>
                  <a:lnTo>
                    <a:pt x="111939" y="2408"/>
                  </a:lnTo>
                  <a:lnTo>
                    <a:pt x="67513" y="3456"/>
                  </a:lnTo>
                  <a:lnTo>
                    <a:pt x="14426" y="6779"/>
                  </a:lnTo>
                  <a:lnTo>
                    <a:pt x="0" y="12120"/>
                  </a:lnTo>
                  <a:lnTo>
                    <a:pt x="3620" y="15828"/>
                  </a:lnTo>
                  <a:lnTo>
                    <a:pt x="63707" y="21965"/>
                  </a:lnTo>
                  <a:lnTo>
                    <a:pt x="106584" y="22776"/>
                  </a:lnTo>
                  <a:lnTo>
                    <a:pt x="164107" y="23183"/>
                  </a:lnTo>
                  <a:lnTo>
                    <a:pt x="648719" y="23041"/>
                  </a:lnTo>
                  <a:lnTo>
                    <a:pt x="778455" y="21992"/>
                  </a:lnTo>
                  <a:lnTo>
                    <a:pt x="820227" y="20985"/>
                  </a:lnTo>
                  <a:lnTo>
                    <a:pt x="867730" y="17659"/>
                  </a:lnTo>
                  <a:lnTo>
                    <a:pt x="880709" y="12120"/>
                  </a:lnTo>
                  <a:lnTo>
                    <a:pt x="874384" y="7241"/>
                  </a:lnTo>
                  <a:lnTo>
                    <a:pt x="854349" y="3828"/>
                  </a:lnTo>
                  <a:lnTo>
                    <a:pt x="821916" y="1642"/>
                  </a:lnTo>
                  <a:lnTo>
                    <a:pt x="778398" y="445"/>
                  </a:lnTo>
                  <a:lnTo>
                    <a:pt x="725107" y="0"/>
                  </a:lnTo>
                  <a:close/>
                </a:path>
              </a:pathLst>
            </a:custGeom>
            <a:solidFill>
              <a:srgbClr val="5F5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20364" y="5581285"/>
              <a:ext cx="191135" cy="62865"/>
            </a:xfrm>
            <a:custGeom>
              <a:avLst/>
              <a:gdLst/>
              <a:ahLst/>
              <a:cxnLst/>
              <a:rect l="l" t="t" r="r" b="b"/>
              <a:pathLst>
                <a:path w="191135" h="62864">
                  <a:moveTo>
                    <a:pt x="140371" y="0"/>
                  </a:moveTo>
                  <a:lnTo>
                    <a:pt x="90564" y="428"/>
                  </a:lnTo>
                  <a:lnTo>
                    <a:pt x="0" y="0"/>
                  </a:lnTo>
                  <a:lnTo>
                    <a:pt x="22991" y="58673"/>
                  </a:lnTo>
                  <a:lnTo>
                    <a:pt x="166025" y="61335"/>
                  </a:lnTo>
                  <a:lnTo>
                    <a:pt x="177642" y="62454"/>
                  </a:lnTo>
                  <a:lnTo>
                    <a:pt x="185629" y="61845"/>
                  </a:lnTo>
                  <a:lnTo>
                    <a:pt x="189259" y="58673"/>
                  </a:lnTo>
                  <a:lnTo>
                    <a:pt x="190877" y="46607"/>
                  </a:lnTo>
                  <a:lnTo>
                    <a:pt x="189501" y="26506"/>
                  </a:lnTo>
                  <a:lnTo>
                    <a:pt x="175781" y="7820"/>
                  </a:lnTo>
                  <a:lnTo>
                    <a:pt x="140371" y="0"/>
                  </a:lnTo>
                  <a:close/>
                </a:path>
              </a:pathLst>
            </a:custGeom>
            <a:solidFill>
              <a:srgbClr val="C31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35108" y="5156279"/>
              <a:ext cx="648970" cy="459740"/>
            </a:xfrm>
            <a:custGeom>
              <a:avLst/>
              <a:gdLst/>
              <a:ahLst/>
              <a:cxnLst/>
              <a:rect l="l" t="t" r="r" b="b"/>
              <a:pathLst>
                <a:path w="648970" h="459739">
                  <a:moveTo>
                    <a:pt x="178368" y="0"/>
                  </a:moveTo>
                  <a:lnTo>
                    <a:pt x="114489" y="673"/>
                  </a:lnTo>
                  <a:lnTo>
                    <a:pt x="61010" y="2639"/>
                  </a:lnTo>
                  <a:lnTo>
                    <a:pt x="6058" y="11070"/>
                  </a:lnTo>
                  <a:lnTo>
                    <a:pt x="0" y="29095"/>
                  </a:lnTo>
                  <a:lnTo>
                    <a:pt x="3698" y="57510"/>
                  </a:lnTo>
                  <a:lnTo>
                    <a:pt x="13477" y="101818"/>
                  </a:lnTo>
                  <a:lnTo>
                    <a:pt x="25661" y="167518"/>
                  </a:lnTo>
                  <a:lnTo>
                    <a:pt x="33324" y="234117"/>
                  </a:lnTo>
                  <a:lnTo>
                    <a:pt x="37886" y="302907"/>
                  </a:lnTo>
                  <a:lnTo>
                    <a:pt x="40891" y="365126"/>
                  </a:lnTo>
                  <a:lnTo>
                    <a:pt x="43884" y="412012"/>
                  </a:lnTo>
                  <a:lnTo>
                    <a:pt x="48411" y="434805"/>
                  </a:lnTo>
                  <a:lnTo>
                    <a:pt x="60970" y="441418"/>
                  </a:lnTo>
                  <a:lnTo>
                    <a:pt x="79904" y="443763"/>
                  </a:lnTo>
                  <a:lnTo>
                    <a:pt x="99428" y="444883"/>
                  </a:lnTo>
                  <a:lnTo>
                    <a:pt x="113756" y="447822"/>
                  </a:lnTo>
                  <a:lnTo>
                    <a:pt x="118839" y="450411"/>
                  </a:lnTo>
                  <a:lnTo>
                    <a:pt x="120533" y="454596"/>
                  </a:lnTo>
                  <a:lnTo>
                    <a:pt x="121017" y="459484"/>
                  </a:lnTo>
                  <a:lnTo>
                    <a:pt x="648862" y="459484"/>
                  </a:lnTo>
                  <a:lnTo>
                    <a:pt x="621094" y="430631"/>
                  </a:lnTo>
                  <a:lnTo>
                    <a:pt x="591533" y="430210"/>
                  </a:lnTo>
                  <a:lnTo>
                    <a:pt x="563470" y="431264"/>
                  </a:lnTo>
                  <a:lnTo>
                    <a:pt x="548908" y="429893"/>
                  </a:lnTo>
                  <a:lnTo>
                    <a:pt x="541250" y="403867"/>
                  </a:lnTo>
                  <a:lnTo>
                    <a:pt x="536655" y="353705"/>
                  </a:lnTo>
                  <a:lnTo>
                    <a:pt x="533286" y="291933"/>
                  </a:lnTo>
                  <a:lnTo>
                    <a:pt x="529304" y="231079"/>
                  </a:lnTo>
                  <a:lnTo>
                    <a:pt x="522474" y="167410"/>
                  </a:lnTo>
                  <a:lnTo>
                    <a:pt x="512605" y="99468"/>
                  </a:lnTo>
                  <a:lnTo>
                    <a:pt x="500920" y="43140"/>
                  </a:lnTo>
                  <a:lnTo>
                    <a:pt x="471636" y="10524"/>
                  </a:lnTo>
                  <a:lnTo>
                    <a:pt x="380365" y="4161"/>
                  </a:lnTo>
                  <a:lnTo>
                    <a:pt x="316509" y="1900"/>
                  </a:lnTo>
                  <a:lnTo>
                    <a:pt x="247442" y="460"/>
                  </a:lnTo>
                  <a:lnTo>
                    <a:pt x="178368" y="0"/>
                  </a:lnTo>
                  <a:close/>
                </a:path>
              </a:pathLst>
            </a:custGeom>
            <a:solidFill>
              <a:srgbClr val="F04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6609" y="5621764"/>
              <a:ext cx="534035" cy="24765"/>
            </a:xfrm>
            <a:custGeom>
              <a:avLst/>
              <a:gdLst/>
              <a:ahLst/>
              <a:cxnLst/>
              <a:rect l="l" t="t" r="r" b="b"/>
              <a:pathLst>
                <a:path w="534035" h="24764">
                  <a:moveTo>
                    <a:pt x="528570" y="0"/>
                  </a:moveTo>
                  <a:lnTo>
                    <a:pt x="0" y="0"/>
                  </a:lnTo>
                  <a:lnTo>
                    <a:pt x="242" y="5952"/>
                  </a:lnTo>
                  <a:lnTo>
                    <a:pt x="726" y="12388"/>
                  </a:lnTo>
                  <a:lnTo>
                    <a:pt x="5082" y="18194"/>
                  </a:lnTo>
                  <a:lnTo>
                    <a:pt x="91819" y="24207"/>
                  </a:lnTo>
                  <a:lnTo>
                    <a:pt x="272967" y="24718"/>
                  </a:lnTo>
                  <a:lnTo>
                    <a:pt x="533411" y="21461"/>
                  </a:lnTo>
                  <a:lnTo>
                    <a:pt x="529538" y="6629"/>
                  </a:lnTo>
                  <a:lnTo>
                    <a:pt x="528570" y="0"/>
                  </a:lnTo>
                  <a:close/>
                </a:path>
              </a:pathLst>
            </a:custGeom>
            <a:solidFill>
              <a:srgbClr val="C31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07479" y="6197615"/>
              <a:ext cx="10160" cy="635"/>
            </a:xfrm>
            <a:custGeom>
              <a:avLst/>
              <a:gdLst/>
              <a:ahLst/>
              <a:cxnLst/>
              <a:rect l="l" t="t" r="r" b="b"/>
              <a:pathLst>
                <a:path w="10160" h="635">
                  <a:moveTo>
                    <a:pt x="9196" y="24"/>
                  </a:moveTo>
                  <a:lnTo>
                    <a:pt x="4356" y="24"/>
                  </a:lnTo>
                  <a:lnTo>
                    <a:pt x="1936" y="48"/>
                  </a:lnTo>
                  <a:lnTo>
                    <a:pt x="1210" y="48"/>
                  </a:lnTo>
                  <a:lnTo>
                    <a:pt x="3388" y="72"/>
                  </a:lnTo>
                  <a:lnTo>
                    <a:pt x="1694" y="120"/>
                  </a:lnTo>
                  <a:lnTo>
                    <a:pt x="9680" y="120"/>
                  </a:lnTo>
                  <a:lnTo>
                    <a:pt x="7744" y="72"/>
                  </a:lnTo>
                  <a:lnTo>
                    <a:pt x="7260" y="72"/>
                  </a:lnTo>
                  <a:lnTo>
                    <a:pt x="9196" y="24"/>
                  </a:lnTo>
                  <a:close/>
                </a:path>
                <a:path w="10160" h="635">
                  <a:moveTo>
                    <a:pt x="7744" y="0"/>
                  </a:moveTo>
                  <a:lnTo>
                    <a:pt x="2178" y="0"/>
                  </a:lnTo>
                  <a:lnTo>
                    <a:pt x="0" y="24"/>
                  </a:lnTo>
                  <a:lnTo>
                    <a:pt x="8712" y="24"/>
                  </a:lnTo>
                  <a:lnTo>
                    <a:pt x="7744" y="0"/>
                  </a:lnTo>
                  <a:close/>
                </a:path>
              </a:pathLst>
            </a:custGeom>
            <a:solidFill>
              <a:srgbClr val="373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10187" y="5595005"/>
              <a:ext cx="730885" cy="902969"/>
            </a:xfrm>
            <a:custGeom>
              <a:avLst/>
              <a:gdLst/>
              <a:ahLst/>
              <a:cxnLst/>
              <a:rect l="l" t="t" r="r" b="b"/>
              <a:pathLst>
                <a:path w="730885" h="902970">
                  <a:moveTo>
                    <a:pt x="695973" y="718385"/>
                  </a:moveTo>
                  <a:lnTo>
                    <a:pt x="537283" y="718385"/>
                  </a:lnTo>
                  <a:lnTo>
                    <a:pt x="585445" y="718748"/>
                  </a:lnTo>
                  <a:lnTo>
                    <a:pt x="587499" y="790921"/>
                  </a:lnTo>
                  <a:lnTo>
                    <a:pt x="589195" y="859030"/>
                  </a:lnTo>
                  <a:lnTo>
                    <a:pt x="589869" y="887725"/>
                  </a:lnTo>
                  <a:lnTo>
                    <a:pt x="590285" y="902456"/>
                  </a:lnTo>
                  <a:lnTo>
                    <a:pt x="613035" y="901933"/>
                  </a:lnTo>
                  <a:lnTo>
                    <a:pt x="612611" y="882639"/>
                  </a:lnTo>
                  <a:lnTo>
                    <a:pt x="611741" y="846403"/>
                  </a:lnTo>
                  <a:lnTo>
                    <a:pt x="610278" y="790642"/>
                  </a:lnTo>
                  <a:lnTo>
                    <a:pt x="608195" y="718941"/>
                  </a:lnTo>
                  <a:lnTo>
                    <a:pt x="686783" y="718941"/>
                  </a:lnTo>
                  <a:lnTo>
                    <a:pt x="689693" y="718844"/>
                  </a:lnTo>
                  <a:lnTo>
                    <a:pt x="695973" y="718385"/>
                  </a:lnTo>
                  <a:close/>
                </a:path>
                <a:path w="730885" h="902970">
                  <a:moveTo>
                    <a:pt x="147544" y="0"/>
                  </a:moveTo>
                  <a:lnTo>
                    <a:pt x="76886" y="2599"/>
                  </a:lnTo>
                  <a:lnTo>
                    <a:pt x="38012" y="14198"/>
                  </a:lnTo>
                  <a:lnTo>
                    <a:pt x="25837" y="68326"/>
                  </a:lnTo>
                  <a:lnTo>
                    <a:pt x="23336" y="106980"/>
                  </a:lnTo>
                  <a:lnTo>
                    <a:pt x="20526" y="163089"/>
                  </a:lnTo>
                  <a:lnTo>
                    <a:pt x="17400" y="240047"/>
                  </a:lnTo>
                  <a:lnTo>
                    <a:pt x="13948" y="341249"/>
                  </a:lnTo>
                  <a:lnTo>
                    <a:pt x="9885" y="480253"/>
                  </a:lnTo>
                  <a:lnTo>
                    <a:pt x="8222" y="540624"/>
                  </a:lnTo>
                  <a:lnTo>
                    <a:pt x="6401" y="611466"/>
                  </a:lnTo>
                  <a:lnTo>
                    <a:pt x="4840" y="675741"/>
                  </a:lnTo>
                  <a:lnTo>
                    <a:pt x="3436" y="736673"/>
                  </a:lnTo>
                  <a:lnTo>
                    <a:pt x="2243" y="790921"/>
                  </a:lnTo>
                  <a:lnTo>
                    <a:pt x="836" y="859030"/>
                  </a:lnTo>
                  <a:lnTo>
                    <a:pt x="0" y="901992"/>
                  </a:lnTo>
                  <a:lnTo>
                    <a:pt x="22749" y="902427"/>
                  </a:lnTo>
                  <a:lnTo>
                    <a:pt x="25682" y="760677"/>
                  </a:lnTo>
                  <a:lnTo>
                    <a:pt x="26622" y="718409"/>
                  </a:lnTo>
                  <a:lnTo>
                    <a:pt x="695973" y="718385"/>
                  </a:lnTo>
                  <a:lnTo>
                    <a:pt x="702582" y="717901"/>
                  </a:lnTo>
                  <a:lnTo>
                    <a:pt x="725385" y="717901"/>
                  </a:lnTo>
                  <a:lnTo>
                    <a:pt x="725010" y="705924"/>
                  </a:lnTo>
                  <a:lnTo>
                    <a:pt x="702098" y="705924"/>
                  </a:lnTo>
                  <a:lnTo>
                    <a:pt x="695949" y="705488"/>
                  </a:lnTo>
                  <a:lnTo>
                    <a:pt x="537041" y="705488"/>
                  </a:lnTo>
                  <a:lnTo>
                    <a:pt x="26864" y="705416"/>
                  </a:lnTo>
                  <a:lnTo>
                    <a:pt x="28489" y="635820"/>
                  </a:lnTo>
                  <a:lnTo>
                    <a:pt x="30342" y="561515"/>
                  </a:lnTo>
                  <a:lnTo>
                    <a:pt x="32064" y="496387"/>
                  </a:lnTo>
                  <a:lnTo>
                    <a:pt x="33981" y="428385"/>
                  </a:lnTo>
                  <a:lnTo>
                    <a:pt x="35963" y="362749"/>
                  </a:lnTo>
                  <a:lnTo>
                    <a:pt x="38244" y="293402"/>
                  </a:lnTo>
                  <a:lnTo>
                    <a:pt x="40148" y="240047"/>
                  </a:lnTo>
                  <a:lnTo>
                    <a:pt x="42145" y="189214"/>
                  </a:lnTo>
                  <a:lnTo>
                    <a:pt x="44231" y="142219"/>
                  </a:lnTo>
                  <a:lnTo>
                    <a:pt x="46302" y="102177"/>
                  </a:lnTo>
                  <a:lnTo>
                    <a:pt x="50341" y="46627"/>
                  </a:lnTo>
                  <a:lnTo>
                    <a:pt x="94886" y="25382"/>
                  </a:lnTo>
                  <a:lnTo>
                    <a:pt x="120525" y="23008"/>
                  </a:lnTo>
                  <a:lnTo>
                    <a:pt x="678922" y="23008"/>
                  </a:lnTo>
                  <a:lnTo>
                    <a:pt x="676403" y="16252"/>
                  </a:lnTo>
                  <a:lnTo>
                    <a:pt x="671779" y="10348"/>
                  </a:lnTo>
                  <a:lnTo>
                    <a:pt x="667490" y="8176"/>
                  </a:lnTo>
                  <a:lnTo>
                    <a:pt x="653442" y="7006"/>
                  </a:lnTo>
                  <a:lnTo>
                    <a:pt x="620407" y="5847"/>
                  </a:lnTo>
                  <a:lnTo>
                    <a:pt x="147544" y="0"/>
                  </a:lnTo>
                  <a:close/>
                </a:path>
                <a:path w="730885" h="902970">
                  <a:moveTo>
                    <a:pt x="725385" y="717901"/>
                  </a:moveTo>
                  <a:lnTo>
                    <a:pt x="702582" y="717901"/>
                  </a:lnTo>
                  <a:lnTo>
                    <a:pt x="704712" y="790921"/>
                  </a:lnTo>
                  <a:lnTo>
                    <a:pt x="707665" y="895955"/>
                  </a:lnTo>
                  <a:lnTo>
                    <a:pt x="730415" y="895430"/>
                  </a:lnTo>
                  <a:lnTo>
                    <a:pt x="730113" y="882639"/>
                  </a:lnTo>
                  <a:lnTo>
                    <a:pt x="729167" y="846403"/>
                  </a:lnTo>
                  <a:lnTo>
                    <a:pt x="728322" y="815433"/>
                  </a:lnTo>
                  <a:lnTo>
                    <a:pt x="726724" y="760677"/>
                  </a:lnTo>
                  <a:lnTo>
                    <a:pt x="725385" y="717901"/>
                  </a:lnTo>
                  <a:close/>
                </a:path>
                <a:path w="730885" h="902970">
                  <a:moveTo>
                    <a:pt x="345977" y="718409"/>
                  </a:moveTo>
                  <a:lnTo>
                    <a:pt x="62441" y="718409"/>
                  </a:lnTo>
                  <a:lnTo>
                    <a:pt x="88821" y="718747"/>
                  </a:lnTo>
                  <a:lnTo>
                    <a:pt x="85712" y="859030"/>
                  </a:lnTo>
                  <a:lnTo>
                    <a:pt x="84948" y="895461"/>
                  </a:lnTo>
                  <a:lnTo>
                    <a:pt x="107698" y="895897"/>
                  </a:lnTo>
                  <a:lnTo>
                    <a:pt x="108655" y="846403"/>
                  </a:lnTo>
                  <a:lnTo>
                    <a:pt x="109453" y="809975"/>
                  </a:lnTo>
                  <a:lnTo>
                    <a:pt x="111571" y="718844"/>
                  </a:lnTo>
                  <a:lnTo>
                    <a:pt x="212398" y="718844"/>
                  </a:lnTo>
                  <a:lnTo>
                    <a:pt x="345977" y="718409"/>
                  </a:lnTo>
                  <a:close/>
                </a:path>
                <a:path w="730885" h="902970">
                  <a:moveTo>
                    <a:pt x="685130" y="718989"/>
                  </a:moveTo>
                  <a:lnTo>
                    <a:pt x="649338" y="718989"/>
                  </a:lnTo>
                  <a:lnTo>
                    <a:pt x="662763" y="719238"/>
                  </a:lnTo>
                  <a:lnTo>
                    <a:pt x="676142" y="719253"/>
                  </a:lnTo>
                  <a:lnTo>
                    <a:pt x="685130" y="718989"/>
                  </a:lnTo>
                  <a:close/>
                </a:path>
                <a:path w="730885" h="902970">
                  <a:moveTo>
                    <a:pt x="686783" y="718941"/>
                  </a:moveTo>
                  <a:lnTo>
                    <a:pt x="608195" y="718941"/>
                  </a:lnTo>
                  <a:lnTo>
                    <a:pt x="628857" y="719047"/>
                  </a:lnTo>
                  <a:lnTo>
                    <a:pt x="685130" y="718989"/>
                  </a:lnTo>
                  <a:lnTo>
                    <a:pt x="686783" y="718941"/>
                  </a:lnTo>
                  <a:close/>
                </a:path>
                <a:path w="730885" h="902970">
                  <a:moveTo>
                    <a:pt x="212398" y="718844"/>
                  </a:moveTo>
                  <a:lnTo>
                    <a:pt x="111571" y="718844"/>
                  </a:lnTo>
                  <a:lnTo>
                    <a:pt x="161258" y="718945"/>
                  </a:lnTo>
                  <a:lnTo>
                    <a:pt x="212398" y="718844"/>
                  </a:lnTo>
                  <a:close/>
                </a:path>
                <a:path w="730885" h="902970">
                  <a:moveTo>
                    <a:pt x="682723" y="35904"/>
                  </a:moveTo>
                  <a:lnTo>
                    <a:pt x="659745" y="35904"/>
                  </a:lnTo>
                  <a:lnTo>
                    <a:pt x="662381" y="47218"/>
                  </a:lnTo>
                  <a:lnTo>
                    <a:pt x="665418" y="64871"/>
                  </a:lnTo>
                  <a:lnTo>
                    <a:pt x="672501" y="124639"/>
                  </a:lnTo>
                  <a:lnTo>
                    <a:pt x="676461" y="169597"/>
                  </a:lnTo>
                  <a:lnTo>
                    <a:pt x="680612" y="226095"/>
                  </a:lnTo>
                  <a:lnTo>
                    <a:pt x="684934" y="295857"/>
                  </a:lnTo>
                  <a:lnTo>
                    <a:pt x="689369" y="380123"/>
                  </a:lnTo>
                  <a:lnTo>
                    <a:pt x="693870" y="480253"/>
                  </a:lnTo>
                  <a:lnTo>
                    <a:pt x="696323" y="540624"/>
                  </a:lnTo>
                  <a:lnTo>
                    <a:pt x="698438" y="597426"/>
                  </a:lnTo>
                  <a:lnTo>
                    <a:pt x="700671" y="662439"/>
                  </a:lnTo>
                  <a:lnTo>
                    <a:pt x="702098" y="705924"/>
                  </a:lnTo>
                  <a:lnTo>
                    <a:pt x="725010" y="705924"/>
                  </a:lnTo>
                  <a:lnTo>
                    <a:pt x="722246" y="623375"/>
                  </a:lnTo>
                  <a:lnTo>
                    <a:pt x="719390" y="545612"/>
                  </a:lnTo>
                  <a:lnTo>
                    <a:pt x="716135" y="464962"/>
                  </a:lnTo>
                  <a:lnTo>
                    <a:pt x="709838" y="331970"/>
                  </a:lnTo>
                  <a:lnTo>
                    <a:pt x="703708" y="227951"/>
                  </a:lnTo>
                  <a:lnTo>
                    <a:pt x="697769" y="149300"/>
                  </a:lnTo>
                  <a:lnTo>
                    <a:pt x="692045" y="92411"/>
                  </a:lnTo>
                  <a:lnTo>
                    <a:pt x="686560" y="53677"/>
                  </a:lnTo>
                  <a:lnTo>
                    <a:pt x="682723" y="35904"/>
                  </a:lnTo>
                  <a:close/>
                </a:path>
                <a:path w="730885" h="902970">
                  <a:moveTo>
                    <a:pt x="640745" y="36582"/>
                  </a:moveTo>
                  <a:lnTo>
                    <a:pt x="538251" y="36582"/>
                  </a:lnTo>
                  <a:lnTo>
                    <a:pt x="542365" y="36630"/>
                  </a:lnTo>
                  <a:lnTo>
                    <a:pt x="545073" y="48307"/>
                  </a:lnTo>
                  <a:lnTo>
                    <a:pt x="551589" y="91330"/>
                  </a:lnTo>
                  <a:lnTo>
                    <a:pt x="559261" y="169597"/>
                  </a:lnTo>
                  <a:lnTo>
                    <a:pt x="563460" y="226095"/>
                  </a:lnTo>
                  <a:lnTo>
                    <a:pt x="567680" y="293402"/>
                  </a:lnTo>
                  <a:lnTo>
                    <a:pt x="572061" y="375873"/>
                  </a:lnTo>
                  <a:lnTo>
                    <a:pt x="576490" y="473793"/>
                  </a:lnTo>
                  <a:lnTo>
                    <a:pt x="578463" y="522520"/>
                  </a:lnTo>
                  <a:lnTo>
                    <a:pt x="580308" y="570571"/>
                  </a:lnTo>
                  <a:lnTo>
                    <a:pt x="582014" y="617395"/>
                  </a:lnTo>
                  <a:lnTo>
                    <a:pt x="583569" y="662439"/>
                  </a:lnTo>
                  <a:lnTo>
                    <a:pt x="584961" y="705150"/>
                  </a:lnTo>
                  <a:lnTo>
                    <a:pt x="537041" y="705488"/>
                  </a:lnTo>
                  <a:lnTo>
                    <a:pt x="695949" y="705488"/>
                  </a:lnTo>
                  <a:lnTo>
                    <a:pt x="688988" y="704995"/>
                  </a:lnTo>
                  <a:lnTo>
                    <a:pt x="685148" y="704884"/>
                  </a:lnTo>
                  <a:lnTo>
                    <a:pt x="607711" y="704884"/>
                  </a:lnTo>
                  <a:lnTo>
                    <a:pt x="604499" y="609783"/>
                  </a:lnTo>
                  <a:lnTo>
                    <a:pt x="602779" y="561515"/>
                  </a:lnTo>
                  <a:lnTo>
                    <a:pt x="600849" y="510282"/>
                  </a:lnTo>
                  <a:lnTo>
                    <a:pt x="598756" y="458429"/>
                  </a:lnTo>
                  <a:lnTo>
                    <a:pt x="594407" y="362749"/>
                  </a:lnTo>
                  <a:lnTo>
                    <a:pt x="590240" y="281999"/>
                  </a:lnTo>
                  <a:lnTo>
                    <a:pt x="586231" y="214831"/>
                  </a:lnTo>
                  <a:lnTo>
                    <a:pt x="582359" y="159939"/>
                  </a:lnTo>
                  <a:lnTo>
                    <a:pt x="578600" y="116006"/>
                  </a:lnTo>
                  <a:lnTo>
                    <a:pt x="571332" y="55753"/>
                  </a:lnTo>
                  <a:lnTo>
                    <a:pt x="567777" y="36800"/>
                  </a:lnTo>
                  <a:lnTo>
                    <a:pt x="631052" y="36800"/>
                  </a:lnTo>
                  <a:lnTo>
                    <a:pt x="636832" y="36721"/>
                  </a:lnTo>
                  <a:lnTo>
                    <a:pt x="640745" y="36582"/>
                  </a:lnTo>
                  <a:close/>
                </a:path>
                <a:path w="730885" h="902970">
                  <a:moveTo>
                    <a:pt x="678922" y="23008"/>
                  </a:moveTo>
                  <a:lnTo>
                    <a:pt x="120525" y="23008"/>
                  </a:lnTo>
                  <a:lnTo>
                    <a:pt x="110544" y="74834"/>
                  </a:lnTo>
                  <a:lnTo>
                    <a:pt x="108043" y="113489"/>
                  </a:lnTo>
                  <a:lnTo>
                    <a:pt x="105233" y="169597"/>
                  </a:lnTo>
                  <a:lnTo>
                    <a:pt x="102107" y="246555"/>
                  </a:lnTo>
                  <a:lnTo>
                    <a:pt x="98655" y="347758"/>
                  </a:lnTo>
                  <a:lnTo>
                    <a:pt x="94773" y="480253"/>
                  </a:lnTo>
                  <a:lnTo>
                    <a:pt x="91637" y="597426"/>
                  </a:lnTo>
                  <a:lnTo>
                    <a:pt x="90032" y="662439"/>
                  </a:lnTo>
                  <a:lnTo>
                    <a:pt x="89063" y="705101"/>
                  </a:lnTo>
                  <a:lnTo>
                    <a:pt x="62441" y="705416"/>
                  </a:lnTo>
                  <a:lnTo>
                    <a:pt x="345984" y="705416"/>
                  </a:lnTo>
                  <a:lnTo>
                    <a:pt x="111813" y="704980"/>
                  </a:lnTo>
                  <a:lnTo>
                    <a:pt x="113435" y="635820"/>
                  </a:lnTo>
                  <a:lnTo>
                    <a:pt x="115292" y="561515"/>
                  </a:lnTo>
                  <a:lnTo>
                    <a:pt x="117017" y="496387"/>
                  </a:lnTo>
                  <a:lnTo>
                    <a:pt x="118939" y="428385"/>
                  </a:lnTo>
                  <a:lnTo>
                    <a:pt x="120930" y="362749"/>
                  </a:lnTo>
                  <a:lnTo>
                    <a:pt x="123228" y="293402"/>
                  </a:lnTo>
                  <a:lnTo>
                    <a:pt x="124913" y="246201"/>
                  </a:lnTo>
                  <a:lnTo>
                    <a:pt x="126988" y="193819"/>
                  </a:lnTo>
                  <a:lnTo>
                    <a:pt x="129072" y="147416"/>
                  </a:lnTo>
                  <a:lnTo>
                    <a:pt x="131211" y="106980"/>
                  </a:lnTo>
                  <a:lnTo>
                    <a:pt x="135242" y="53038"/>
                  </a:lnTo>
                  <a:lnTo>
                    <a:pt x="156102" y="37090"/>
                  </a:lnTo>
                  <a:lnTo>
                    <a:pt x="215675" y="37090"/>
                  </a:lnTo>
                  <a:lnTo>
                    <a:pt x="263801" y="36582"/>
                  </a:lnTo>
                  <a:lnTo>
                    <a:pt x="640745" y="36582"/>
                  </a:lnTo>
                  <a:lnTo>
                    <a:pt x="659745" y="35904"/>
                  </a:lnTo>
                  <a:lnTo>
                    <a:pt x="682723" y="35904"/>
                  </a:lnTo>
                  <a:lnTo>
                    <a:pt x="681338" y="29492"/>
                  </a:lnTo>
                  <a:lnTo>
                    <a:pt x="678922" y="23008"/>
                  </a:lnTo>
                  <a:close/>
                </a:path>
                <a:path w="730885" h="902970">
                  <a:moveTo>
                    <a:pt x="161475" y="704879"/>
                  </a:moveTo>
                  <a:lnTo>
                    <a:pt x="111813" y="704980"/>
                  </a:lnTo>
                  <a:lnTo>
                    <a:pt x="212553" y="704980"/>
                  </a:lnTo>
                  <a:lnTo>
                    <a:pt x="161475" y="704879"/>
                  </a:lnTo>
                  <a:close/>
                </a:path>
                <a:path w="730885" h="902970">
                  <a:moveTo>
                    <a:pt x="628524" y="704769"/>
                  </a:moveTo>
                  <a:lnTo>
                    <a:pt x="607711" y="704884"/>
                  </a:lnTo>
                  <a:lnTo>
                    <a:pt x="685148" y="704884"/>
                  </a:lnTo>
                  <a:lnTo>
                    <a:pt x="684318" y="704859"/>
                  </a:lnTo>
                  <a:lnTo>
                    <a:pt x="649338" y="704859"/>
                  </a:lnTo>
                  <a:lnTo>
                    <a:pt x="628524" y="704769"/>
                  </a:lnTo>
                  <a:close/>
                </a:path>
                <a:path w="730885" h="902970">
                  <a:moveTo>
                    <a:pt x="675809" y="704611"/>
                  </a:moveTo>
                  <a:lnTo>
                    <a:pt x="662585" y="704617"/>
                  </a:lnTo>
                  <a:lnTo>
                    <a:pt x="649338" y="704859"/>
                  </a:lnTo>
                  <a:lnTo>
                    <a:pt x="684318" y="704859"/>
                  </a:lnTo>
                  <a:lnTo>
                    <a:pt x="675809" y="704611"/>
                  </a:lnTo>
                  <a:close/>
                </a:path>
                <a:path w="730885" h="902970">
                  <a:moveTo>
                    <a:pt x="215675" y="37090"/>
                  </a:moveTo>
                  <a:lnTo>
                    <a:pt x="156102" y="37090"/>
                  </a:lnTo>
                  <a:lnTo>
                    <a:pt x="183004" y="37388"/>
                  </a:lnTo>
                  <a:lnTo>
                    <a:pt x="215675" y="37090"/>
                  </a:lnTo>
                  <a:close/>
                </a:path>
                <a:path w="730885" h="902970">
                  <a:moveTo>
                    <a:pt x="631052" y="36800"/>
                  </a:moveTo>
                  <a:lnTo>
                    <a:pt x="567777" y="36800"/>
                  </a:lnTo>
                  <a:lnTo>
                    <a:pt x="613852" y="37032"/>
                  </a:lnTo>
                  <a:lnTo>
                    <a:pt x="631052" y="36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90852" y="5525877"/>
              <a:ext cx="504825" cy="81280"/>
            </a:xfrm>
            <a:custGeom>
              <a:avLst/>
              <a:gdLst/>
              <a:ahLst/>
              <a:cxnLst/>
              <a:rect l="l" t="t" r="r" b="b"/>
              <a:pathLst>
                <a:path w="504825" h="81279">
                  <a:moveTo>
                    <a:pt x="21951" y="0"/>
                  </a:moveTo>
                  <a:lnTo>
                    <a:pt x="17085" y="9360"/>
                  </a:lnTo>
                  <a:lnTo>
                    <a:pt x="7340" y="30882"/>
                  </a:lnTo>
                  <a:lnTo>
                    <a:pt x="0" y="54722"/>
                  </a:lnTo>
                  <a:lnTo>
                    <a:pt x="2348" y="71037"/>
                  </a:lnTo>
                  <a:lnTo>
                    <a:pt x="86291" y="77724"/>
                  </a:lnTo>
                  <a:lnTo>
                    <a:pt x="258223" y="80380"/>
                  </a:lnTo>
                  <a:lnTo>
                    <a:pt x="427705" y="80717"/>
                  </a:lnTo>
                  <a:lnTo>
                    <a:pt x="504296" y="80449"/>
                  </a:lnTo>
                  <a:lnTo>
                    <a:pt x="504539" y="68448"/>
                  </a:lnTo>
                  <a:lnTo>
                    <a:pt x="459039" y="52141"/>
                  </a:lnTo>
                  <a:lnTo>
                    <a:pt x="21951" y="0"/>
                  </a:lnTo>
                  <a:close/>
                </a:path>
              </a:pathLst>
            </a:custGeom>
            <a:solidFill>
              <a:srgbClr val="F040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38019" y="5156279"/>
              <a:ext cx="643890" cy="450215"/>
            </a:xfrm>
            <a:custGeom>
              <a:avLst/>
              <a:gdLst/>
              <a:ahLst/>
              <a:cxnLst/>
              <a:rect l="l" t="t" r="r" b="b"/>
              <a:pathLst>
                <a:path w="643889" h="450214">
                  <a:moveTo>
                    <a:pt x="175456" y="0"/>
                  </a:moveTo>
                  <a:lnTo>
                    <a:pt x="111578" y="673"/>
                  </a:lnTo>
                  <a:lnTo>
                    <a:pt x="58098" y="2639"/>
                  </a:lnTo>
                  <a:lnTo>
                    <a:pt x="3146" y="11070"/>
                  </a:lnTo>
                  <a:lnTo>
                    <a:pt x="0" y="15812"/>
                  </a:lnTo>
                  <a:lnTo>
                    <a:pt x="19017" y="13377"/>
                  </a:lnTo>
                  <a:lnTo>
                    <a:pt x="57751" y="10756"/>
                  </a:lnTo>
                  <a:lnTo>
                    <a:pt x="123032" y="8660"/>
                  </a:lnTo>
                  <a:lnTo>
                    <a:pt x="221689" y="7804"/>
                  </a:lnTo>
                  <a:lnTo>
                    <a:pt x="330765" y="8849"/>
                  </a:lnTo>
                  <a:lnTo>
                    <a:pt x="404304" y="11461"/>
                  </a:lnTo>
                  <a:lnTo>
                    <a:pt x="449056" y="14854"/>
                  </a:lnTo>
                  <a:lnTo>
                    <a:pt x="483830" y="37919"/>
                  </a:lnTo>
                  <a:lnTo>
                    <a:pt x="492260" y="80033"/>
                  </a:lnTo>
                  <a:lnTo>
                    <a:pt x="501956" y="139358"/>
                  </a:lnTo>
                  <a:lnTo>
                    <a:pt x="510386" y="208067"/>
                  </a:lnTo>
                  <a:lnTo>
                    <a:pt x="515017" y="278333"/>
                  </a:lnTo>
                  <a:lnTo>
                    <a:pt x="517774" y="352028"/>
                  </a:lnTo>
                  <a:lnTo>
                    <a:pt x="522006" y="403417"/>
                  </a:lnTo>
                  <a:lnTo>
                    <a:pt x="529277" y="434636"/>
                  </a:lnTo>
                  <a:lnTo>
                    <a:pt x="541155" y="447822"/>
                  </a:lnTo>
                  <a:lnTo>
                    <a:pt x="557548" y="450069"/>
                  </a:lnTo>
                  <a:lnTo>
                    <a:pt x="579727" y="449482"/>
                  </a:lnTo>
                  <a:lnTo>
                    <a:pt x="634333" y="445741"/>
                  </a:lnTo>
                  <a:lnTo>
                    <a:pt x="638931" y="446660"/>
                  </a:lnTo>
                  <a:lnTo>
                    <a:pt x="643288" y="448354"/>
                  </a:lnTo>
                  <a:lnTo>
                    <a:pt x="639657" y="438845"/>
                  </a:lnTo>
                  <a:lnTo>
                    <a:pt x="637237" y="436426"/>
                  </a:lnTo>
                  <a:lnTo>
                    <a:pt x="618182" y="430631"/>
                  </a:lnTo>
                  <a:lnTo>
                    <a:pt x="588621" y="430210"/>
                  </a:lnTo>
                  <a:lnTo>
                    <a:pt x="560558" y="431264"/>
                  </a:lnTo>
                  <a:lnTo>
                    <a:pt x="545996" y="429893"/>
                  </a:lnTo>
                  <a:lnTo>
                    <a:pt x="538338" y="403867"/>
                  </a:lnTo>
                  <a:lnTo>
                    <a:pt x="533743" y="353705"/>
                  </a:lnTo>
                  <a:lnTo>
                    <a:pt x="530374" y="291933"/>
                  </a:lnTo>
                  <a:lnTo>
                    <a:pt x="526392" y="231079"/>
                  </a:lnTo>
                  <a:lnTo>
                    <a:pt x="519563" y="167410"/>
                  </a:lnTo>
                  <a:lnTo>
                    <a:pt x="509693" y="99468"/>
                  </a:lnTo>
                  <a:lnTo>
                    <a:pt x="498008" y="43140"/>
                  </a:lnTo>
                  <a:lnTo>
                    <a:pt x="468724" y="10524"/>
                  </a:lnTo>
                  <a:lnTo>
                    <a:pt x="377454" y="4161"/>
                  </a:lnTo>
                  <a:lnTo>
                    <a:pt x="313597" y="1900"/>
                  </a:lnTo>
                  <a:lnTo>
                    <a:pt x="244530" y="460"/>
                  </a:lnTo>
                  <a:lnTo>
                    <a:pt x="175456" y="0"/>
                  </a:lnTo>
                  <a:close/>
                </a:path>
              </a:pathLst>
            </a:custGeom>
            <a:solidFill>
              <a:srgbClr val="C31E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22257" y="3454338"/>
              <a:ext cx="386715" cy="43815"/>
            </a:xfrm>
            <a:custGeom>
              <a:avLst/>
              <a:gdLst/>
              <a:ahLst/>
              <a:cxnLst/>
              <a:rect l="l" t="t" r="r" b="b"/>
              <a:pathLst>
                <a:path w="386714" h="43814">
                  <a:moveTo>
                    <a:pt x="365147" y="0"/>
                  </a:moveTo>
                  <a:lnTo>
                    <a:pt x="69143" y="990"/>
                  </a:lnTo>
                  <a:lnTo>
                    <a:pt x="19785" y="1451"/>
                  </a:lnTo>
                  <a:lnTo>
                    <a:pt x="4946" y="7908"/>
                  </a:lnTo>
                  <a:lnTo>
                    <a:pt x="0" y="21896"/>
                  </a:lnTo>
                  <a:lnTo>
                    <a:pt x="4946" y="35884"/>
                  </a:lnTo>
                  <a:lnTo>
                    <a:pt x="19785" y="42341"/>
                  </a:lnTo>
                  <a:lnTo>
                    <a:pt x="365147" y="43793"/>
                  </a:lnTo>
                  <a:lnTo>
                    <a:pt x="380938" y="36950"/>
                  </a:lnTo>
                  <a:lnTo>
                    <a:pt x="386202" y="21896"/>
                  </a:lnTo>
                  <a:lnTo>
                    <a:pt x="380938" y="6842"/>
                  </a:lnTo>
                  <a:lnTo>
                    <a:pt x="365147" y="0"/>
                  </a:lnTo>
                  <a:close/>
                </a:path>
              </a:pathLst>
            </a:custGeom>
            <a:solidFill>
              <a:srgbClr val="FFC2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6210" y="4261183"/>
              <a:ext cx="1784290" cy="22425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441620" y="3671137"/>
              <a:ext cx="515620" cy="450215"/>
            </a:xfrm>
            <a:custGeom>
              <a:avLst/>
              <a:gdLst/>
              <a:ahLst/>
              <a:cxnLst/>
              <a:rect l="l" t="t" r="r" b="b"/>
              <a:pathLst>
                <a:path w="515620" h="450214">
                  <a:moveTo>
                    <a:pt x="84556" y="449237"/>
                  </a:moveTo>
                  <a:lnTo>
                    <a:pt x="83985" y="449795"/>
                  </a:lnTo>
                  <a:lnTo>
                    <a:pt x="84226" y="449795"/>
                  </a:lnTo>
                  <a:lnTo>
                    <a:pt x="84556" y="449237"/>
                  </a:lnTo>
                  <a:close/>
                </a:path>
                <a:path w="515620" h="450214">
                  <a:moveTo>
                    <a:pt x="515023" y="52260"/>
                  </a:moveTo>
                  <a:lnTo>
                    <a:pt x="499681" y="15328"/>
                  </a:lnTo>
                  <a:lnTo>
                    <a:pt x="462749" y="0"/>
                  </a:lnTo>
                  <a:lnTo>
                    <a:pt x="52273" y="0"/>
                  </a:lnTo>
                  <a:lnTo>
                    <a:pt x="31864" y="4114"/>
                  </a:lnTo>
                  <a:lnTo>
                    <a:pt x="15252" y="15328"/>
                  </a:lnTo>
                  <a:lnTo>
                    <a:pt x="4089" y="31940"/>
                  </a:lnTo>
                  <a:lnTo>
                    <a:pt x="0" y="52260"/>
                  </a:lnTo>
                  <a:lnTo>
                    <a:pt x="0" y="272199"/>
                  </a:lnTo>
                  <a:lnTo>
                    <a:pt x="4089" y="292506"/>
                  </a:lnTo>
                  <a:lnTo>
                    <a:pt x="15252" y="309118"/>
                  </a:lnTo>
                  <a:lnTo>
                    <a:pt x="31864" y="320344"/>
                  </a:lnTo>
                  <a:lnTo>
                    <a:pt x="52273" y="324459"/>
                  </a:lnTo>
                  <a:lnTo>
                    <a:pt x="158038" y="324459"/>
                  </a:lnTo>
                  <a:lnTo>
                    <a:pt x="84556" y="449237"/>
                  </a:lnTo>
                  <a:lnTo>
                    <a:pt x="124002" y="410832"/>
                  </a:lnTo>
                  <a:lnTo>
                    <a:pt x="212737" y="324459"/>
                  </a:lnTo>
                  <a:lnTo>
                    <a:pt x="462749" y="324459"/>
                  </a:lnTo>
                  <a:lnTo>
                    <a:pt x="483057" y="320344"/>
                  </a:lnTo>
                  <a:lnTo>
                    <a:pt x="499681" y="309118"/>
                  </a:lnTo>
                  <a:lnTo>
                    <a:pt x="510908" y="292506"/>
                  </a:lnTo>
                  <a:lnTo>
                    <a:pt x="515023" y="272199"/>
                  </a:lnTo>
                  <a:lnTo>
                    <a:pt x="515023" y="52260"/>
                  </a:lnTo>
                  <a:close/>
                </a:path>
              </a:pathLst>
            </a:custGeom>
            <a:solidFill>
              <a:srgbClr val="69D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207502" y="3821328"/>
            <a:ext cx="7134225" cy="155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4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if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ould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craf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ailore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educational 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experience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each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student,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adjusting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content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methods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based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on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individual learning styles?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How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cou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ld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im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ac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way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learn?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7164" y="306451"/>
            <a:ext cx="4740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140" dirty="0"/>
              <a:t>M</a:t>
            </a:r>
            <a:r>
              <a:rPr dirty="0"/>
              <a:t>o</a:t>
            </a:r>
            <a:r>
              <a:rPr spc="-5" dirty="0"/>
              <a:t>del</a:t>
            </a:r>
            <a:r>
              <a:rPr spc="-95" dirty="0"/>
              <a:t> T</a:t>
            </a:r>
            <a:r>
              <a:rPr spc="-20" dirty="0"/>
              <a:t>ypes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64792" y="817129"/>
            <a:ext cx="9307195" cy="5803265"/>
            <a:chOff x="1764792" y="817129"/>
            <a:chExt cx="9307195" cy="58032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3792" y="817129"/>
              <a:ext cx="5878068" cy="375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4792" y="2295143"/>
              <a:ext cx="3788663" cy="43251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95856" y="2310383"/>
              <a:ext cx="3533140" cy="4223385"/>
            </a:xfrm>
            <a:custGeom>
              <a:avLst/>
              <a:gdLst/>
              <a:ahLst/>
              <a:cxnLst/>
              <a:rect l="l" t="t" r="r" b="b"/>
              <a:pathLst>
                <a:path w="3533140" h="4223384">
                  <a:moveTo>
                    <a:pt x="3420618" y="0"/>
                  </a:moveTo>
                  <a:lnTo>
                    <a:pt x="112013" y="0"/>
                  </a:lnTo>
                  <a:lnTo>
                    <a:pt x="68419" y="8804"/>
                  </a:lnTo>
                  <a:lnTo>
                    <a:pt x="32813" y="32813"/>
                  </a:lnTo>
                  <a:lnTo>
                    <a:pt x="8804" y="68419"/>
                  </a:lnTo>
                  <a:lnTo>
                    <a:pt x="0" y="112014"/>
                  </a:lnTo>
                  <a:lnTo>
                    <a:pt x="0" y="4110990"/>
                  </a:lnTo>
                  <a:lnTo>
                    <a:pt x="8804" y="4154584"/>
                  </a:lnTo>
                  <a:lnTo>
                    <a:pt x="32813" y="4190190"/>
                  </a:lnTo>
                  <a:lnTo>
                    <a:pt x="68419" y="4214199"/>
                  </a:lnTo>
                  <a:lnTo>
                    <a:pt x="112013" y="4223004"/>
                  </a:lnTo>
                  <a:lnTo>
                    <a:pt x="3420618" y="4223004"/>
                  </a:lnTo>
                  <a:lnTo>
                    <a:pt x="3464212" y="4214199"/>
                  </a:lnTo>
                  <a:lnTo>
                    <a:pt x="3499818" y="4190190"/>
                  </a:lnTo>
                  <a:lnTo>
                    <a:pt x="3523827" y="4154584"/>
                  </a:lnTo>
                  <a:lnTo>
                    <a:pt x="3532631" y="4110990"/>
                  </a:lnTo>
                  <a:lnTo>
                    <a:pt x="3532631" y="112014"/>
                  </a:lnTo>
                  <a:lnTo>
                    <a:pt x="3523827" y="68419"/>
                  </a:lnTo>
                  <a:lnTo>
                    <a:pt x="3499818" y="32813"/>
                  </a:lnTo>
                  <a:lnTo>
                    <a:pt x="3464212" y="8804"/>
                  </a:lnTo>
                  <a:lnTo>
                    <a:pt x="342061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3229" y="3814978"/>
            <a:ext cx="2898140" cy="1918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2540" algn="ctr">
              <a:lnSpc>
                <a:spcPct val="112999"/>
              </a:lnSpc>
              <a:spcBef>
                <a:spcPts val="90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Auto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encode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5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type 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neural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network,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 compres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decode 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sk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such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as 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image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18132" y="2400045"/>
            <a:ext cx="3685540" cy="4048760"/>
            <a:chOff x="1818132" y="2400045"/>
            <a:chExt cx="3685540" cy="4048760"/>
          </a:xfrm>
        </p:grpSpPr>
        <p:sp>
          <p:nvSpPr>
            <p:cNvPr id="9" name="object 9"/>
            <p:cNvSpPr/>
            <p:nvPr/>
          </p:nvSpPr>
          <p:spPr>
            <a:xfrm>
              <a:off x="1987296" y="2406395"/>
              <a:ext cx="3347085" cy="4036060"/>
            </a:xfrm>
            <a:custGeom>
              <a:avLst/>
              <a:gdLst/>
              <a:ahLst/>
              <a:cxnLst/>
              <a:rect l="l" t="t" r="r" b="b"/>
              <a:pathLst>
                <a:path w="3347085" h="4036060">
                  <a:moveTo>
                    <a:pt x="0" y="106172"/>
                  </a:moveTo>
                  <a:lnTo>
                    <a:pt x="8338" y="64829"/>
                  </a:lnTo>
                  <a:lnTo>
                    <a:pt x="31083" y="31083"/>
                  </a:lnTo>
                  <a:lnTo>
                    <a:pt x="64829" y="8338"/>
                  </a:lnTo>
                  <a:lnTo>
                    <a:pt x="106172" y="0"/>
                  </a:lnTo>
                  <a:lnTo>
                    <a:pt x="3240532" y="0"/>
                  </a:lnTo>
                  <a:lnTo>
                    <a:pt x="3281874" y="8338"/>
                  </a:lnTo>
                  <a:lnTo>
                    <a:pt x="3315620" y="31083"/>
                  </a:lnTo>
                  <a:lnTo>
                    <a:pt x="3338365" y="64829"/>
                  </a:lnTo>
                  <a:lnTo>
                    <a:pt x="3346704" y="106172"/>
                  </a:lnTo>
                  <a:lnTo>
                    <a:pt x="3346704" y="3929379"/>
                  </a:lnTo>
                  <a:lnTo>
                    <a:pt x="3338365" y="3970722"/>
                  </a:lnTo>
                  <a:lnTo>
                    <a:pt x="3315620" y="4004468"/>
                  </a:lnTo>
                  <a:lnTo>
                    <a:pt x="3281874" y="4027213"/>
                  </a:lnTo>
                  <a:lnTo>
                    <a:pt x="3240532" y="4035552"/>
                  </a:lnTo>
                  <a:lnTo>
                    <a:pt x="106172" y="4035552"/>
                  </a:lnTo>
                  <a:lnTo>
                    <a:pt x="64829" y="4027213"/>
                  </a:lnTo>
                  <a:lnTo>
                    <a:pt x="31083" y="4004468"/>
                  </a:lnTo>
                  <a:lnTo>
                    <a:pt x="8338" y="3970722"/>
                  </a:lnTo>
                  <a:lnTo>
                    <a:pt x="0" y="3929379"/>
                  </a:lnTo>
                  <a:lnTo>
                    <a:pt x="0" y="106172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18132" y="2703575"/>
              <a:ext cx="3685540" cy="695325"/>
            </a:xfrm>
            <a:custGeom>
              <a:avLst/>
              <a:gdLst/>
              <a:ahLst/>
              <a:cxnLst/>
              <a:rect l="l" t="t" r="r" b="b"/>
              <a:pathLst>
                <a:path w="3685540" h="695325">
                  <a:moveTo>
                    <a:pt x="3685032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3685032" y="694944"/>
                  </a:lnTo>
                  <a:lnTo>
                    <a:pt x="3685032" y="0"/>
                  </a:lnTo>
                  <a:close/>
                </a:path>
              </a:pathLst>
            </a:custGeom>
            <a:solidFill>
              <a:srgbClr val="5EC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97815" y="2703576"/>
            <a:ext cx="3326129" cy="695325"/>
          </a:xfrm>
          <a:prstGeom prst="rect">
            <a:avLst/>
          </a:prstGeom>
          <a:solidFill>
            <a:srgbClr val="5EC5D2"/>
          </a:solidFill>
        </p:spPr>
        <p:txBody>
          <a:bodyPr vert="horz" wrap="square" lIns="0" tIns="173990" rIns="0" bIns="0" rtlCol="0">
            <a:spAutoFit/>
          </a:bodyPr>
          <a:lstStyle/>
          <a:p>
            <a:pPr marL="723265">
              <a:lnSpc>
                <a:spcPct val="100000"/>
              </a:lnSpc>
              <a:spcBef>
                <a:spcPts val="1370"/>
              </a:spcBef>
            </a:pPr>
            <a:r>
              <a:rPr sz="2200" b="1" spc="-40" dirty="0">
                <a:solidFill>
                  <a:srgbClr val="404040"/>
                </a:solidFill>
                <a:latin typeface="Tahoma"/>
                <a:cs typeface="Tahoma"/>
              </a:rPr>
              <a:t>Autoencoders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18132" y="2295144"/>
            <a:ext cx="7943215" cy="4325620"/>
            <a:chOff x="1818132" y="2295144"/>
            <a:chExt cx="7943215" cy="4325620"/>
          </a:xfrm>
        </p:grpSpPr>
        <p:sp>
          <p:nvSpPr>
            <p:cNvPr id="13" name="object 13"/>
            <p:cNvSpPr/>
            <p:nvPr/>
          </p:nvSpPr>
          <p:spPr>
            <a:xfrm>
              <a:off x="1818132" y="2616707"/>
              <a:ext cx="3686810" cy="86995"/>
            </a:xfrm>
            <a:custGeom>
              <a:avLst/>
              <a:gdLst/>
              <a:ahLst/>
              <a:cxnLst/>
              <a:rect l="l" t="t" r="r" b="b"/>
              <a:pathLst>
                <a:path w="3686810" h="86994">
                  <a:moveTo>
                    <a:pt x="77724" y="0"/>
                  </a:moveTo>
                  <a:lnTo>
                    <a:pt x="0" y="86868"/>
                  </a:lnTo>
                  <a:lnTo>
                    <a:pt x="77724" y="86868"/>
                  </a:lnTo>
                  <a:lnTo>
                    <a:pt x="77724" y="0"/>
                  </a:lnTo>
                  <a:close/>
                </a:path>
                <a:path w="3686810" h="86994">
                  <a:moveTo>
                    <a:pt x="3686556" y="86868"/>
                  </a:moveTo>
                  <a:lnTo>
                    <a:pt x="3608832" y="0"/>
                  </a:lnTo>
                  <a:lnTo>
                    <a:pt x="3608832" y="86868"/>
                  </a:lnTo>
                  <a:lnTo>
                    <a:pt x="3686556" y="86868"/>
                  </a:lnTo>
                  <a:close/>
                </a:path>
              </a:pathLst>
            </a:custGeom>
            <a:solidFill>
              <a:srgbClr val="31A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1032" y="2295144"/>
              <a:ext cx="3790188" cy="432511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02096" y="2310384"/>
              <a:ext cx="3534410" cy="4223385"/>
            </a:xfrm>
            <a:custGeom>
              <a:avLst/>
              <a:gdLst/>
              <a:ahLst/>
              <a:cxnLst/>
              <a:rect l="l" t="t" r="r" b="b"/>
              <a:pathLst>
                <a:path w="3534409" h="4223384">
                  <a:moveTo>
                    <a:pt x="3422142" y="0"/>
                  </a:moveTo>
                  <a:lnTo>
                    <a:pt x="112013" y="0"/>
                  </a:lnTo>
                  <a:lnTo>
                    <a:pt x="68419" y="8804"/>
                  </a:lnTo>
                  <a:lnTo>
                    <a:pt x="32813" y="32813"/>
                  </a:lnTo>
                  <a:lnTo>
                    <a:pt x="8804" y="68419"/>
                  </a:lnTo>
                  <a:lnTo>
                    <a:pt x="0" y="112014"/>
                  </a:lnTo>
                  <a:lnTo>
                    <a:pt x="0" y="4110990"/>
                  </a:lnTo>
                  <a:lnTo>
                    <a:pt x="8804" y="4154584"/>
                  </a:lnTo>
                  <a:lnTo>
                    <a:pt x="32813" y="4190190"/>
                  </a:lnTo>
                  <a:lnTo>
                    <a:pt x="68419" y="4214199"/>
                  </a:lnTo>
                  <a:lnTo>
                    <a:pt x="112013" y="4223004"/>
                  </a:lnTo>
                  <a:lnTo>
                    <a:pt x="3422142" y="4223004"/>
                  </a:lnTo>
                  <a:lnTo>
                    <a:pt x="3465736" y="4214199"/>
                  </a:lnTo>
                  <a:lnTo>
                    <a:pt x="3501342" y="4190190"/>
                  </a:lnTo>
                  <a:lnTo>
                    <a:pt x="3525351" y="4154584"/>
                  </a:lnTo>
                  <a:lnTo>
                    <a:pt x="3534155" y="4110990"/>
                  </a:lnTo>
                  <a:lnTo>
                    <a:pt x="3534155" y="112014"/>
                  </a:lnTo>
                  <a:lnTo>
                    <a:pt x="3525351" y="68419"/>
                  </a:lnTo>
                  <a:lnTo>
                    <a:pt x="3501342" y="32813"/>
                  </a:lnTo>
                  <a:lnTo>
                    <a:pt x="3465736" y="8804"/>
                  </a:lnTo>
                  <a:lnTo>
                    <a:pt x="342214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279641" y="3812819"/>
            <a:ext cx="3179445" cy="1542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12999"/>
              </a:lnSpc>
              <a:spcBef>
                <a:spcPts val="105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RNNs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handle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sequences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ex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with 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LSTM networks for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contex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7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based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tasks.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24371" y="2400045"/>
            <a:ext cx="3686810" cy="4048760"/>
            <a:chOff x="6024371" y="2400045"/>
            <a:chExt cx="3686810" cy="4048760"/>
          </a:xfrm>
        </p:grpSpPr>
        <p:sp>
          <p:nvSpPr>
            <p:cNvPr id="18" name="object 18"/>
            <p:cNvSpPr/>
            <p:nvPr/>
          </p:nvSpPr>
          <p:spPr>
            <a:xfrm>
              <a:off x="6193535" y="2406395"/>
              <a:ext cx="3348354" cy="4036060"/>
            </a:xfrm>
            <a:custGeom>
              <a:avLst/>
              <a:gdLst/>
              <a:ahLst/>
              <a:cxnLst/>
              <a:rect l="l" t="t" r="r" b="b"/>
              <a:pathLst>
                <a:path w="3348354" h="4036060">
                  <a:moveTo>
                    <a:pt x="0" y="106172"/>
                  </a:moveTo>
                  <a:lnTo>
                    <a:pt x="8338" y="64829"/>
                  </a:lnTo>
                  <a:lnTo>
                    <a:pt x="31083" y="31083"/>
                  </a:lnTo>
                  <a:lnTo>
                    <a:pt x="64829" y="8338"/>
                  </a:lnTo>
                  <a:lnTo>
                    <a:pt x="106172" y="0"/>
                  </a:lnTo>
                  <a:lnTo>
                    <a:pt x="3242056" y="0"/>
                  </a:lnTo>
                  <a:lnTo>
                    <a:pt x="3283398" y="8338"/>
                  </a:lnTo>
                  <a:lnTo>
                    <a:pt x="3317144" y="31083"/>
                  </a:lnTo>
                  <a:lnTo>
                    <a:pt x="3339889" y="64829"/>
                  </a:lnTo>
                  <a:lnTo>
                    <a:pt x="3348228" y="106172"/>
                  </a:lnTo>
                  <a:lnTo>
                    <a:pt x="3348228" y="3929379"/>
                  </a:lnTo>
                  <a:lnTo>
                    <a:pt x="3339889" y="3970722"/>
                  </a:lnTo>
                  <a:lnTo>
                    <a:pt x="3317144" y="4004468"/>
                  </a:lnTo>
                  <a:lnTo>
                    <a:pt x="3283398" y="4027213"/>
                  </a:lnTo>
                  <a:lnTo>
                    <a:pt x="3242056" y="4035552"/>
                  </a:lnTo>
                  <a:lnTo>
                    <a:pt x="106172" y="4035552"/>
                  </a:lnTo>
                  <a:lnTo>
                    <a:pt x="64829" y="4027213"/>
                  </a:lnTo>
                  <a:lnTo>
                    <a:pt x="31083" y="4004468"/>
                  </a:lnTo>
                  <a:lnTo>
                    <a:pt x="8338" y="3970722"/>
                  </a:lnTo>
                  <a:lnTo>
                    <a:pt x="0" y="3929379"/>
                  </a:lnTo>
                  <a:lnTo>
                    <a:pt x="0" y="106172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24371" y="2703575"/>
              <a:ext cx="3686810" cy="695325"/>
            </a:xfrm>
            <a:custGeom>
              <a:avLst/>
              <a:gdLst/>
              <a:ahLst/>
              <a:cxnLst/>
              <a:rect l="l" t="t" r="r" b="b"/>
              <a:pathLst>
                <a:path w="3686809" h="695325">
                  <a:moveTo>
                    <a:pt x="3686555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3686555" y="694944"/>
                  </a:lnTo>
                  <a:lnTo>
                    <a:pt x="3686555" y="0"/>
                  </a:lnTo>
                  <a:close/>
                </a:path>
              </a:pathLst>
            </a:custGeom>
            <a:solidFill>
              <a:srgbClr val="5EC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04055" y="2703576"/>
            <a:ext cx="3327400" cy="695325"/>
          </a:xfrm>
          <a:prstGeom prst="rect">
            <a:avLst/>
          </a:prstGeom>
          <a:solidFill>
            <a:srgbClr val="5EC5D2"/>
          </a:solidFill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2615"/>
              </a:lnSpc>
            </a:pPr>
            <a:r>
              <a:rPr sz="2200" b="1" spc="-55" dirty="0">
                <a:solidFill>
                  <a:srgbClr val="404040"/>
                </a:solidFill>
                <a:latin typeface="Tahoma"/>
                <a:cs typeface="Tahoma"/>
              </a:rPr>
              <a:t>Recurrent</a:t>
            </a:r>
            <a:r>
              <a:rPr sz="2200" b="1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35" dirty="0">
                <a:solidFill>
                  <a:srgbClr val="404040"/>
                </a:solidFill>
                <a:latin typeface="Tahoma"/>
                <a:cs typeface="Tahoma"/>
              </a:rPr>
              <a:t>neural</a:t>
            </a:r>
            <a:endParaRPr sz="2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2200" b="1" spc="-60" dirty="0">
                <a:solidFill>
                  <a:srgbClr val="404040"/>
                </a:solidFill>
                <a:latin typeface="Tahoma"/>
                <a:cs typeface="Tahoma"/>
              </a:rPr>
              <a:t>networks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24371" y="2295144"/>
            <a:ext cx="7945120" cy="4325620"/>
            <a:chOff x="6024371" y="2295144"/>
            <a:chExt cx="7945120" cy="4325620"/>
          </a:xfrm>
        </p:grpSpPr>
        <p:sp>
          <p:nvSpPr>
            <p:cNvPr id="22" name="object 22"/>
            <p:cNvSpPr/>
            <p:nvPr/>
          </p:nvSpPr>
          <p:spPr>
            <a:xfrm>
              <a:off x="6024372" y="2616707"/>
              <a:ext cx="3688079" cy="86995"/>
            </a:xfrm>
            <a:custGeom>
              <a:avLst/>
              <a:gdLst/>
              <a:ahLst/>
              <a:cxnLst/>
              <a:rect l="l" t="t" r="r" b="b"/>
              <a:pathLst>
                <a:path w="3688079" h="86994">
                  <a:moveTo>
                    <a:pt x="77724" y="0"/>
                  </a:moveTo>
                  <a:lnTo>
                    <a:pt x="0" y="86868"/>
                  </a:lnTo>
                  <a:lnTo>
                    <a:pt x="77724" y="86868"/>
                  </a:lnTo>
                  <a:lnTo>
                    <a:pt x="77724" y="0"/>
                  </a:lnTo>
                  <a:close/>
                </a:path>
                <a:path w="3688079" h="86994">
                  <a:moveTo>
                    <a:pt x="3688080" y="86868"/>
                  </a:moveTo>
                  <a:lnTo>
                    <a:pt x="3610356" y="0"/>
                  </a:lnTo>
                  <a:lnTo>
                    <a:pt x="3610356" y="86868"/>
                  </a:lnTo>
                  <a:lnTo>
                    <a:pt x="3688080" y="86868"/>
                  </a:lnTo>
                  <a:close/>
                </a:path>
              </a:pathLst>
            </a:custGeom>
            <a:solidFill>
              <a:srgbClr val="31A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7271" y="2295144"/>
              <a:ext cx="3791712" cy="432511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308335" y="2310384"/>
              <a:ext cx="3534410" cy="4223385"/>
            </a:xfrm>
            <a:custGeom>
              <a:avLst/>
              <a:gdLst/>
              <a:ahLst/>
              <a:cxnLst/>
              <a:rect l="l" t="t" r="r" b="b"/>
              <a:pathLst>
                <a:path w="3534409" h="4223384">
                  <a:moveTo>
                    <a:pt x="3422142" y="0"/>
                  </a:moveTo>
                  <a:lnTo>
                    <a:pt x="112014" y="0"/>
                  </a:lnTo>
                  <a:lnTo>
                    <a:pt x="68419" y="8804"/>
                  </a:lnTo>
                  <a:lnTo>
                    <a:pt x="32813" y="32813"/>
                  </a:lnTo>
                  <a:lnTo>
                    <a:pt x="8804" y="68419"/>
                  </a:lnTo>
                  <a:lnTo>
                    <a:pt x="0" y="112014"/>
                  </a:lnTo>
                  <a:lnTo>
                    <a:pt x="0" y="4110990"/>
                  </a:lnTo>
                  <a:lnTo>
                    <a:pt x="8804" y="4154584"/>
                  </a:lnTo>
                  <a:lnTo>
                    <a:pt x="32813" y="4190190"/>
                  </a:lnTo>
                  <a:lnTo>
                    <a:pt x="68419" y="4214199"/>
                  </a:lnTo>
                  <a:lnTo>
                    <a:pt x="112014" y="4223004"/>
                  </a:lnTo>
                  <a:lnTo>
                    <a:pt x="3422142" y="4223004"/>
                  </a:lnTo>
                  <a:lnTo>
                    <a:pt x="3465736" y="4214199"/>
                  </a:lnTo>
                  <a:lnTo>
                    <a:pt x="3501342" y="4190190"/>
                  </a:lnTo>
                  <a:lnTo>
                    <a:pt x="3525351" y="4154584"/>
                  </a:lnTo>
                  <a:lnTo>
                    <a:pt x="3534156" y="4110990"/>
                  </a:lnTo>
                  <a:lnTo>
                    <a:pt x="3534156" y="112014"/>
                  </a:lnTo>
                  <a:lnTo>
                    <a:pt x="3525351" y="68419"/>
                  </a:lnTo>
                  <a:lnTo>
                    <a:pt x="3501342" y="32813"/>
                  </a:lnTo>
                  <a:lnTo>
                    <a:pt x="3465736" y="8804"/>
                  </a:lnTo>
                  <a:lnTo>
                    <a:pt x="342214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556240" y="3812819"/>
            <a:ext cx="3038475" cy="1542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12999"/>
              </a:lnSpc>
              <a:spcBef>
                <a:spcPts val="105"/>
              </a:spcBef>
            </a:pP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GANs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 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discriminator,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produce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realistic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age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ke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tyleGAN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230611" y="2400045"/>
            <a:ext cx="3688079" cy="4048760"/>
            <a:chOff x="10230611" y="2400045"/>
            <a:chExt cx="3688079" cy="4048760"/>
          </a:xfrm>
        </p:grpSpPr>
        <p:sp>
          <p:nvSpPr>
            <p:cNvPr id="27" name="object 27"/>
            <p:cNvSpPr/>
            <p:nvPr/>
          </p:nvSpPr>
          <p:spPr>
            <a:xfrm>
              <a:off x="10399775" y="2406395"/>
              <a:ext cx="3350260" cy="4036060"/>
            </a:xfrm>
            <a:custGeom>
              <a:avLst/>
              <a:gdLst/>
              <a:ahLst/>
              <a:cxnLst/>
              <a:rect l="l" t="t" r="r" b="b"/>
              <a:pathLst>
                <a:path w="3350259" h="4036060">
                  <a:moveTo>
                    <a:pt x="0" y="106172"/>
                  </a:moveTo>
                  <a:lnTo>
                    <a:pt x="8338" y="64829"/>
                  </a:lnTo>
                  <a:lnTo>
                    <a:pt x="31083" y="31083"/>
                  </a:lnTo>
                  <a:lnTo>
                    <a:pt x="64829" y="8338"/>
                  </a:lnTo>
                  <a:lnTo>
                    <a:pt x="106172" y="0"/>
                  </a:lnTo>
                  <a:lnTo>
                    <a:pt x="3243579" y="0"/>
                  </a:lnTo>
                  <a:lnTo>
                    <a:pt x="3284922" y="8338"/>
                  </a:lnTo>
                  <a:lnTo>
                    <a:pt x="3318668" y="31083"/>
                  </a:lnTo>
                  <a:lnTo>
                    <a:pt x="3341413" y="64829"/>
                  </a:lnTo>
                  <a:lnTo>
                    <a:pt x="3349752" y="106172"/>
                  </a:lnTo>
                  <a:lnTo>
                    <a:pt x="3349752" y="3929379"/>
                  </a:lnTo>
                  <a:lnTo>
                    <a:pt x="3341413" y="3970722"/>
                  </a:lnTo>
                  <a:lnTo>
                    <a:pt x="3318668" y="4004468"/>
                  </a:lnTo>
                  <a:lnTo>
                    <a:pt x="3284922" y="4027213"/>
                  </a:lnTo>
                  <a:lnTo>
                    <a:pt x="3243579" y="4035552"/>
                  </a:lnTo>
                  <a:lnTo>
                    <a:pt x="106172" y="4035552"/>
                  </a:lnTo>
                  <a:lnTo>
                    <a:pt x="64829" y="4027213"/>
                  </a:lnTo>
                  <a:lnTo>
                    <a:pt x="31083" y="4004468"/>
                  </a:lnTo>
                  <a:lnTo>
                    <a:pt x="8338" y="3970722"/>
                  </a:lnTo>
                  <a:lnTo>
                    <a:pt x="0" y="3929379"/>
                  </a:lnTo>
                  <a:lnTo>
                    <a:pt x="0" y="106172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30611" y="2703575"/>
              <a:ext cx="3688079" cy="695325"/>
            </a:xfrm>
            <a:custGeom>
              <a:avLst/>
              <a:gdLst/>
              <a:ahLst/>
              <a:cxnLst/>
              <a:rect l="l" t="t" r="r" b="b"/>
              <a:pathLst>
                <a:path w="3688080" h="695325">
                  <a:moveTo>
                    <a:pt x="3688080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3688080" y="694944"/>
                  </a:lnTo>
                  <a:lnTo>
                    <a:pt x="3688080" y="0"/>
                  </a:lnTo>
                  <a:close/>
                </a:path>
              </a:pathLst>
            </a:custGeom>
            <a:solidFill>
              <a:srgbClr val="5EC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410294" y="2703576"/>
            <a:ext cx="3329304" cy="695325"/>
          </a:xfrm>
          <a:prstGeom prst="rect">
            <a:avLst/>
          </a:prstGeom>
          <a:solidFill>
            <a:srgbClr val="5EC5D2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615"/>
              </a:lnSpc>
            </a:pPr>
            <a:r>
              <a:rPr sz="2200" b="1" spc="-50" dirty="0">
                <a:solidFill>
                  <a:srgbClr val="404040"/>
                </a:solidFill>
                <a:latin typeface="Tahoma"/>
                <a:cs typeface="Tahoma"/>
              </a:rPr>
              <a:t>Generative</a:t>
            </a:r>
            <a:r>
              <a:rPr sz="2200" b="1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50" dirty="0">
                <a:solidFill>
                  <a:srgbClr val="404040"/>
                </a:solidFill>
                <a:latin typeface="Tahoma"/>
                <a:cs typeface="Tahoma"/>
              </a:rPr>
              <a:t>adversarial</a:t>
            </a:r>
            <a:endParaRPr sz="2200">
              <a:latin typeface="Tahoma"/>
              <a:cs typeface="Tahoma"/>
            </a:endParaRPr>
          </a:p>
          <a:p>
            <a:pPr marL="1270" algn="ctr">
              <a:lnSpc>
                <a:spcPct val="100000"/>
              </a:lnSpc>
            </a:pPr>
            <a:r>
              <a:rPr sz="2200" b="1" spc="-60" dirty="0">
                <a:solidFill>
                  <a:srgbClr val="404040"/>
                </a:solidFill>
                <a:latin typeface="Tahoma"/>
                <a:cs typeface="Tahoma"/>
              </a:rPr>
              <a:t>networks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230612" y="2616707"/>
            <a:ext cx="3689985" cy="86995"/>
          </a:xfrm>
          <a:custGeom>
            <a:avLst/>
            <a:gdLst/>
            <a:ahLst/>
            <a:cxnLst/>
            <a:rect l="l" t="t" r="r" b="b"/>
            <a:pathLst>
              <a:path w="3689984" h="86994">
                <a:moveTo>
                  <a:pt x="77724" y="0"/>
                </a:moveTo>
                <a:lnTo>
                  <a:pt x="0" y="86868"/>
                </a:lnTo>
                <a:lnTo>
                  <a:pt x="77724" y="86868"/>
                </a:lnTo>
                <a:lnTo>
                  <a:pt x="77724" y="0"/>
                </a:lnTo>
                <a:close/>
              </a:path>
              <a:path w="3689984" h="86994">
                <a:moveTo>
                  <a:pt x="3689604" y="86868"/>
                </a:moveTo>
                <a:lnTo>
                  <a:pt x="3611880" y="0"/>
                </a:lnTo>
                <a:lnTo>
                  <a:pt x="3611880" y="86868"/>
                </a:lnTo>
                <a:lnTo>
                  <a:pt x="3689604" y="86868"/>
                </a:lnTo>
                <a:close/>
              </a:path>
            </a:pathLst>
          </a:custGeom>
          <a:solidFill>
            <a:srgbClr val="31A8B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7164" y="306451"/>
            <a:ext cx="4740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140" dirty="0"/>
              <a:t>M</a:t>
            </a:r>
            <a:r>
              <a:rPr dirty="0"/>
              <a:t>o</a:t>
            </a:r>
            <a:r>
              <a:rPr spc="-5" dirty="0"/>
              <a:t>del</a:t>
            </a:r>
            <a:r>
              <a:rPr spc="-95" dirty="0"/>
              <a:t> T</a:t>
            </a:r>
            <a:r>
              <a:rPr spc="-20" dirty="0"/>
              <a:t>ypes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93791" y="817129"/>
            <a:ext cx="7074534" cy="5711825"/>
            <a:chOff x="5193791" y="817129"/>
            <a:chExt cx="7074534" cy="5711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3791" y="817129"/>
              <a:ext cx="5878068" cy="375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1059" y="2203703"/>
              <a:ext cx="3787140" cy="43251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613647" y="2218943"/>
              <a:ext cx="3529965" cy="4223385"/>
            </a:xfrm>
            <a:custGeom>
              <a:avLst/>
              <a:gdLst/>
              <a:ahLst/>
              <a:cxnLst/>
              <a:rect l="l" t="t" r="r" b="b"/>
              <a:pathLst>
                <a:path w="3529965" h="4223385">
                  <a:moveTo>
                    <a:pt x="3417697" y="0"/>
                  </a:moveTo>
                  <a:lnTo>
                    <a:pt x="111886" y="0"/>
                  </a:lnTo>
                  <a:lnTo>
                    <a:pt x="68365" y="8802"/>
                  </a:lnTo>
                  <a:lnTo>
                    <a:pt x="32797" y="32797"/>
                  </a:lnTo>
                  <a:lnTo>
                    <a:pt x="8802" y="68365"/>
                  </a:lnTo>
                  <a:lnTo>
                    <a:pt x="0" y="111886"/>
                  </a:lnTo>
                  <a:lnTo>
                    <a:pt x="0" y="4111116"/>
                  </a:lnTo>
                  <a:lnTo>
                    <a:pt x="8802" y="4154638"/>
                  </a:lnTo>
                  <a:lnTo>
                    <a:pt x="32797" y="4190206"/>
                  </a:lnTo>
                  <a:lnTo>
                    <a:pt x="68365" y="4214201"/>
                  </a:lnTo>
                  <a:lnTo>
                    <a:pt x="111886" y="4223004"/>
                  </a:lnTo>
                  <a:lnTo>
                    <a:pt x="3417697" y="4223004"/>
                  </a:lnTo>
                  <a:lnTo>
                    <a:pt x="3461218" y="4214201"/>
                  </a:lnTo>
                  <a:lnTo>
                    <a:pt x="3496786" y="4190206"/>
                  </a:lnTo>
                  <a:lnTo>
                    <a:pt x="3520781" y="4154638"/>
                  </a:lnTo>
                  <a:lnTo>
                    <a:pt x="3529583" y="4111116"/>
                  </a:lnTo>
                  <a:lnTo>
                    <a:pt x="3529583" y="111886"/>
                  </a:lnTo>
                  <a:lnTo>
                    <a:pt x="3520781" y="68365"/>
                  </a:lnTo>
                  <a:lnTo>
                    <a:pt x="3496786" y="32797"/>
                  </a:lnTo>
                  <a:lnTo>
                    <a:pt x="3461218" y="8802"/>
                  </a:lnTo>
                  <a:lnTo>
                    <a:pt x="341769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778620" y="3722268"/>
            <a:ext cx="3199130" cy="154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100"/>
              </a:lnSpc>
              <a:spcBef>
                <a:spcPts val="100"/>
              </a:spcBef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represent data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distribution,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enabling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sampling.</a:t>
            </a:r>
            <a:r>
              <a:rPr sz="2200" spc="55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Example: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VAE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dive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rse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images.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534400" y="2308605"/>
            <a:ext cx="3683635" cy="4050029"/>
            <a:chOff x="8534400" y="2308605"/>
            <a:chExt cx="3683635" cy="4050029"/>
          </a:xfrm>
        </p:grpSpPr>
        <p:sp>
          <p:nvSpPr>
            <p:cNvPr id="9" name="object 9"/>
            <p:cNvSpPr/>
            <p:nvPr/>
          </p:nvSpPr>
          <p:spPr>
            <a:xfrm>
              <a:off x="8703563" y="2314955"/>
              <a:ext cx="3347085" cy="4037329"/>
            </a:xfrm>
            <a:custGeom>
              <a:avLst/>
              <a:gdLst/>
              <a:ahLst/>
              <a:cxnLst/>
              <a:rect l="l" t="t" r="r" b="b"/>
              <a:pathLst>
                <a:path w="3347084" h="4037329">
                  <a:moveTo>
                    <a:pt x="0" y="106172"/>
                  </a:moveTo>
                  <a:lnTo>
                    <a:pt x="8338" y="64829"/>
                  </a:lnTo>
                  <a:lnTo>
                    <a:pt x="31083" y="31083"/>
                  </a:lnTo>
                  <a:lnTo>
                    <a:pt x="64829" y="8338"/>
                  </a:lnTo>
                  <a:lnTo>
                    <a:pt x="106171" y="0"/>
                  </a:lnTo>
                  <a:lnTo>
                    <a:pt x="3240531" y="0"/>
                  </a:lnTo>
                  <a:lnTo>
                    <a:pt x="3281874" y="8338"/>
                  </a:lnTo>
                  <a:lnTo>
                    <a:pt x="3315620" y="31083"/>
                  </a:lnTo>
                  <a:lnTo>
                    <a:pt x="3338365" y="64829"/>
                  </a:lnTo>
                  <a:lnTo>
                    <a:pt x="3346704" y="106172"/>
                  </a:lnTo>
                  <a:lnTo>
                    <a:pt x="3346704" y="3930904"/>
                  </a:lnTo>
                  <a:lnTo>
                    <a:pt x="3338365" y="3972246"/>
                  </a:lnTo>
                  <a:lnTo>
                    <a:pt x="3315620" y="4005992"/>
                  </a:lnTo>
                  <a:lnTo>
                    <a:pt x="3281874" y="4028737"/>
                  </a:lnTo>
                  <a:lnTo>
                    <a:pt x="3240531" y="4037076"/>
                  </a:lnTo>
                  <a:lnTo>
                    <a:pt x="106171" y="4037076"/>
                  </a:lnTo>
                  <a:lnTo>
                    <a:pt x="64829" y="4028737"/>
                  </a:lnTo>
                  <a:lnTo>
                    <a:pt x="31083" y="4005992"/>
                  </a:lnTo>
                  <a:lnTo>
                    <a:pt x="8338" y="3972246"/>
                  </a:lnTo>
                  <a:lnTo>
                    <a:pt x="0" y="3930904"/>
                  </a:lnTo>
                  <a:lnTo>
                    <a:pt x="0" y="106172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34400" y="2613659"/>
              <a:ext cx="3683635" cy="695325"/>
            </a:xfrm>
            <a:custGeom>
              <a:avLst/>
              <a:gdLst/>
              <a:ahLst/>
              <a:cxnLst/>
              <a:rect l="l" t="t" r="r" b="b"/>
              <a:pathLst>
                <a:path w="3683634" h="695325">
                  <a:moveTo>
                    <a:pt x="3683507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3683507" y="694944"/>
                  </a:lnTo>
                  <a:lnTo>
                    <a:pt x="3683507" y="0"/>
                  </a:lnTo>
                  <a:close/>
                </a:path>
              </a:pathLst>
            </a:custGeom>
            <a:solidFill>
              <a:srgbClr val="5EC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714082" y="2613660"/>
            <a:ext cx="3326129" cy="695325"/>
          </a:xfrm>
          <a:prstGeom prst="rect">
            <a:avLst/>
          </a:prstGeom>
          <a:solidFill>
            <a:srgbClr val="5EC5D2"/>
          </a:solidFill>
        </p:spPr>
        <p:txBody>
          <a:bodyPr vert="horz" wrap="square" lIns="0" tIns="173355" rIns="0" bIns="0" rtlCol="0">
            <a:spAutoFit/>
          </a:bodyPr>
          <a:lstStyle/>
          <a:p>
            <a:pPr marL="398145">
              <a:lnSpc>
                <a:spcPct val="100000"/>
              </a:lnSpc>
              <a:spcBef>
                <a:spcPts val="1365"/>
              </a:spcBef>
            </a:pPr>
            <a:r>
              <a:rPr sz="2200" b="1" spc="-50" dirty="0">
                <a:solidFill>
                  <a:srgbClr val="404040"/>
                </a:solidFill>
                <a:latin typeface="Tahoma"/>
                <a:cs typeface="Tahoma"/>
              </a:rPr>
              <a:t>Variational</a:t>
            </a:r>
            <a:r>
              <a:rPr sz="2200" b="1" spc="-8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40" dirty="0">
                <a:solidFill>
                  <a:srgbClr val="404040"/>
                </a:solidFill>
                <a:latin typeface="Tahoma"/>
                <a:cs typeface="Tahoma"/>
              </a:rPr>
              <a:t>models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83735" y="2203704"/>
            <a:ext cx="8235950" cy="4325620"/>
            <a:chOff x="3983735" y="2203704"/>
            <a:chExt cx="8235950" cy="4325620"/>
          </a:xfrm>
        </p:grpSpPr>
        <p:sp>
          <p:nvSpPr>
            <p:cNvPr id="13" name="object 13"/>
            <p:cNvSpPr/>
            <p:nvPr/>
          </p:nvSpPr>
          <p:spPr>
            <a:xfrm>
              <a:off x="8534400" y="2525280"/>
              <a:ext cx="3685540" cy="88900"/>
            </a:xfrm>
            <a:custGeom>
              <a:avLst/>
              <a:gdLst/>
              <a:ahLst/>
              <a:cxnLst/>
              <a:rect l="l" t="t" r="r" b="b"/>
              <a:pathLst>
                <a:path w="3685540" h="88900">
                  <a:moveTo>
                    <a:pt x="79248" y="0"/>
                  </a:moveTo>
                  <a:lnTo>
                    <a:pt x="0" y="88379"/>
                  </a:lnTo>
                  <a:lnTo>
                    <a:pt x="79248" y="88379"/>
                  </a:lnTo>
                  <a:lnTo>
                    <a:pt x="79248" y="0"/>
                  </a:lnTo>
                  <a:close/>
                </a:path>
                <a:path w="3685540" h="88900">
                  <a:moveTo>
                    <a:pt x="3685032" y="88379"/>
                  </a:moveTo>
                  <a:lnTo>
                    <a:pt x="3607308" y="0"/>
                  </a:lnTo>
                  <a:lnTo>
                    <a:pt x="3607308" y="88379"/>
                  </a:lnTo>
                  <a:lnTo>
                    <a:pt x="3685032" y="88379"/>
                  </a:lnTo>
                  <a:close/>
                </a:path>
              </a:pathLst>
            </a:custGeom>
            <a:solidFill>
              <a:srgbClr val="31A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3735" y="2203704"/>
              <a:ext cx="3787140" cy="43251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14799" y="2218944"/>
              <a:ext cx="3531235" cy="4223385"/>
            </a:xfrm>
            <a:custGeom>
              <a:avLst/>
              <a:gdLst/>
              <a:ahLst/>
              <a:cxnLst/>
              <a:rect l="l" t="t" r="r" b="b"/>
              <a:pathLst>
                <a:path w="3531234" h="4223385">
                  <a:moveTo>
                    <a:pt x="3419094" y="0"/>
                  </a:moveTo>
                  <a:lnTo>
                    <a:pt x="112013" y="0"/>
                  </a:lnTo>
                  <a:lnTo>
                    <a:pt x="68419" y="8804"/>
                  </a:lnTo>
                  <a:lnTo>
                    <a:pt x="32813" y="32813"/>
                  </a:lnTo>
                  <a:lnTo>
                    <a:pt x="8804" y="68419"/>
                  </a:lnTo>
                  <a:lnTo>
                    <a:pt x="0" y="112013"/>
                  </a:lnTo>
                  <a:lnTo>
                    <a:pt x="0" y="4110989"/>
                  </a:lnTo>
                  <a:lnTo>
                    <a:pt x="8804" y="4154584"/>
                  </a:lnTo>
                  <a:lnTo>
                    <a:pt x="32813" y="4190190"/>
                  </a:lnTo>
                  <a:lnTo>
                    <a:pt x="68419" y="4214199"/>
                  </a:lnTo>
                  <a:lnTo>
                    <a:pt x="112013" y="4223004"/>
                  </a:lnTo>
                  <a:lnTo>
                    <a:pt x="3419094" y="4223004"/>
                  </a:lnTo>
                  <a:lnTo>
                    <a:pt x="3462688" y="4214199"/>
                  </a:lnTo>
                  <a:lnTo>
                    <a:pt x="3498294" y="4190190"/>
                  </a:lnTo>
                  <a:lnTo>
                    <a:pt x="3522303" y="4154584"/>
                  </a:lnTo>
                  <a:lnTo>
                    <a:pt x="3531107" y="4110989"/>
                  </a:lnTo>
                  <a:lnTo>
                    <a:pt x="3531107" y="112013"/>
                  </a:lnTo>
                  <a:lnTo>
                    <a:pt x="3522303" y="68419"/>
                  </a:lnTo>
                  <a:lnTo>
                    <a:pt x="3498294" y="32813"/>
                  </a:lnTo>
                  <a:lnTo>
                    <a:pt x="3462688" y="8804"/>
                  </a:lnTo>
                  <a:lnTo>
                    <a:pt x="341909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316984" y="3724427"/>
            <a:ext cx="3130550" cy="1918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2999"/>
              </a:lnSpc>
              <a:spcBef>
                <a:spcPts val="90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Transformers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efficiently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handle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sequences with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self</a:t>
            </a:r>
            <a:r>
              <a:rPr sz="2200" spc="-57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ention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pop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lar 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natural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processing.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37076" y="2308605"/>
            <a:ext cx="3683635" cy="4050029"/>
            <a:chOff x="4037076" y="2308605"/>
            <a:chExt cx="3683635" cy="4050029"/>
          </a:xfrm>
        </p:grpSpPr>
        <p:sp>
          <p:nvSpPr>
            <p:cNvPr id="18" name="object 18"/>
            <p:cNvSpPr/>
            <p:nvPr/>
          </p:nvSpPr>
          <p:spPr>
            <a:xfrm>
              <a:off x="4204716" y="2314955"/>
              <a:ext cx="3348354" cy="4037329"/>
            </a:xfrm>
            <a:custGeom>
              <a:avLst/>
              <a:gdLst/>
              <a:ahLst/>
              <a:cxnLst/>
              <a:rect l="l" t="t" r="r" b="b"/>
              <a:pathLst>
                <a:path w="3348354" h="4037329">
                  <a:moveTo>
                    <a:pt x="0" y="106172"/>
                  </a:moveTo>
                  <a:lnTo>
                    <a:pt x="8338" y="64829"/>
                  </a:lnTo>
                  <a:lnTo>
                    <a:pt x="31083" y="31083"/>
                  </a:lnTo>
                  <a:lnTo>
                    <a:pt x="64829" y="8338"/>
                  </a:lnTo>
                  <a:lnTo>
                    <a:pt x="106172" y="0"/>
                  </a:lnTo>
                  <a:lnTo>
                    <a:pt x="3242056" y="0"/>
                  </a:lnTo>
                  <a:lnTo>
                    <a:pt x="3283398" y="8338"/>
                  </a:lnTo>
                  <a:lnTo>
                    <a:pt x="3317144" y="31083"/>
                  </a:lnTo>
                  <a:lnTo>
                    <a:pt x="3339889" y="64829"/>
                  </a:lnTo>
                  <a:lnTo>
                    <a:pt x="3348228" y="106172"/>
                  </a:lnTo>
                  <a:lnTo>
                    <a:pt x="3348228" y="3930904"/>
                  </a:lnTo>
                  <a:lnTo>
                    <a:pt x="3339889" y="3972246"/>
                  </a:lnTo>
                  <a:lnTo>
                    <a:pt x="3317144" y="4005992"/>
                  </a:lnTo>
                  <a:lnTo>
                    <a:pt x="3283398" y="4028737"/>
                  </a:lnTo>
                  <a:lnTo>
                    <a:pt x="3242056" y="4037076"/>
                  </a:lnTo>
                  <a:lnTo>
                    <a:pt x="106172" y="4037076"/>
                  </a:lnTo>
                  <a:lnTo>
                    <a:pt x="64829" y="4028737"/>
                  </a:lnTo>
                  <a:lnTo>
                    <a:pt x="31083" y="4005992"/>
                  </a:lnTo>
                  <a:lnTo>
                    <a:pt x="8338" y="3972246"/>
                  </a:lnTo>
                  <a:lnTo>
                    <a:pt x="0" y="3930904"/>
                  </a:lnTo>
                  <a:lnTo>
                    <a:pt x="0" y="106172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37076" y="2613659"/>
              <a:ext cx="3683635" cy="695325"/>
            </a:xfrm>
            <a:custGeom>
              <a:avLst/>
              <a:gdLst/>
              <a:ahLst/>
              <a:cxnLst/>
              <a:rect l="l" t="t" r="r" b="b"/>
              <a:pathLst>
                <a:path w="3683634" h="695325">
                  <a:moveTo>
                    <a:pt x="3683508" y="0"/>
                  </a:moveTo>
                  <a:lnTo>
                    <a:pt x="0" y="0"/>
                  </a:lnTo>
                  <a:lnTo>
                    <a:pt x="0" y="694944"/>
                  </a:lnTo>
                  <a:lnTo>
                    <a:pt x="3683508" y="694944"/>
                  </a:lnTo>
                  <a:lnTo>
                    <a:pt x="3683508" y="0"/>
                  </a:lnTo>
                  <a:close/>
                </a:path>
              </a:pathLst>
            </a:custGeom>
            <a:solidFill>
              <a:srgbClr val="5EC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215235" y="2613660"/>
            <a:ext cx="3327400" cy="695325"/>
          </a:xfrm>
          <a:prstGeom prst="rect">
            <a:avLst/>
          </a:prstGeom>
          <a:solidFill>
            <a:srgbClr val="5EC5D2"/>
          </a:solidFill>
        </p:spPr>
        <p:txBody>
          <a:bodyPr vert="horz" wrap="square" lIns="0" tIns="173355" rIns="0" bIns="0" rtlCol="0">
            <a:spAutoFit/>
          </a:bodyPr>
          <a:lstStyle/>
          <a:p>
            <a:pPr marL="750570">
              <a:lnSpc>
                <a:spcPct val="100000"/>
              </a:lnSpc>
              <a:spcBef>
                <a:spcPts val="1365"/>
              </a:spcBef>
            </a:pPr>
            <a:r>
              <a:rPr sz="2200" b="1" spc="-35" dirty="0">
                <a:solidFill>
                  <a:srgbClr val="404040"/>
                </a:solidFill>
                <a:latin typeface="Tahoma"/>
                <a:cs typeface="Tahoma"/>
              </a:rPr>
              <a:t>Transformers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37076" y="2525280"/>
            <a:ext cx="3685540" cy="88900"/>
          </a:xfrm>
          <a:custGeom>
            <a:avLst/>
            <a:gdLst/>
            <a:ahLst/>
            <a:cxnLst/>
            <a:rect l="l" t="t" r="r" b="b"/>
            <a:pathLst>
              <a:path w="3685540" h="88900">
                <a:moveTo>
                  <a:pt x="77724" y="0"/>
                </a:moveTo>
                <a:lnTo>
                  <a:pt x="0" y="88379"/>
                </a:lnTo>
                <a:lnTo>
                  <a:pt x="77724" y="88379"/>
                </a:lnTo>
                <a:lnTo>
                  <a:pt x="77724" y="0"/>
                </a:lnTo>
                <a:close/>
              </a:path>
              <a:path w="3685540" h="88900">
                <a:moveTo>
                  <a:pt x="3685032" y="88379"/>
                </a:moveTo>
                <a:lnTo>
                  <a:pt x="3607308" y="0"/>
                </a:lnTo>
                <a:lnTo>
                  <a:pt x="3607308" y="88379"/>
                </a:lnTo>
                <a:lnTo>
                  <a:pt x="3685032" y="88379"/>
                </a:lnTo>
                <a:close/>
              </a:path>
            </a:pathLst>
          </a:custGeom>
          <a:solidFill>
            <a:srgbClr val="31A8B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6301" y="1277599"/>
            <a:ext cx="11489690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These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diverse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types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allow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address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wide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range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problems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endParaRPr sz="2200">
              <a:latin typeface="Lucida Sans Unicode"/>
              <a:cs typeface="Lucida Sans Unicode"/>
            </a:endParaRPr>
          </a:p>
          <a:p>
            <a:pPr marL="4445" algn="ctr">
              <a:lnSpc>
                <a:spcPct val="100000"/>
              </a:lnSpc>
              <a:spcBef>
                <a:spcPts val="400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contribute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innovation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across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industries.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4040" y="306451"/>
            <a:ext cx="7483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Ap</a:t>
            </a:r>
            <a:r>
              <a:rPr spc="-5" dirty="0"/>
              <a:t>p</a:t>
            </a:r>
            <a:r>
              <a:rPr dirty="0"/>
              <a:t>lication</a:t>
            </a:r>
            <a:r>
              <a:rPr spc="5" dirty="0"/>
              <a:t>s</a:t>
            </a:r>
            <a:r>
              <a:rPr spc="-85" dirty="0"/>
              <a:t> </a:t>
            </a:r>
            <a:r>
              <a:rPr dirty="0"/>
              <a:t>o</a:t>
            </a:r>
            <a:r>
              <a:rPr spc="5" dirty="0"/>
              <a:t>f</a:t>
            </a:r>
            <a:r>
              <a:rPr spc="-90" dirty="0"/>
              <a:t> </a:t>
            </a: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140" dirty="0"/>
              <a:t>M</a:t>
            </a:r>
            <a:r>
              <a:rPr dirty="0"/>
              <a:t>o</a:t>
            </a:r>
            <a:r>
              <a:rPr spc="-5" dirty="0"/>
              <a:t>del</a:t>
            </a:r>
            <a:r>
              <a:rPr spc="-95" dirty="0"/>
              <a:t> T</a:t>
            </a:r>
            <a:r>
              <a:rPr spc="-20" dirty="0"/>
              <a:t>ypes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479291" y="816970"/>
            <a:ext cx="9310370" cy="5937885"/>
            <a:chOff x="3479291" y="816970"/>
            <a:chExt cx="9310370" cy="59378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9291" y="816970"/>
              <a:ext cx="9310116" cy="378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8759" y="2901696"/>
              <a:ext cx="5618988" cy="3852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63466" y="1327860"/>
            <a:ext cx="85496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types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are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used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various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fields.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4040" y="306451"/>
            <a:ext cx="7483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" dirty="0"/>
              <a:t>Ap</a:t>
            </a:r>
            <a:r>
              <a:rPr spc="-5" dirty="0"/>
              <a:t>p</a:t>
            </a:r>
            <a:r>
              <a:rPr dirty="0"/>
              <a:t>lication</a:t>
            </a:r>
            <a:r>
              <a:rPr spc="5" dirty="0"/>
              <a:t>s</a:t>
            </a:r>
            <a:r>
              <a:rPr spc="-85" dirty="0"/>
              <a:t> </a:t>
            </a:r>
            <a:r>
              <a:rPr dirty="0"/>
              <a:t>o</a:t>
            </a:r>
            <a:r>
              <a:rPr spc="5" dirty="0"/>
              <a:t>f</a:t>
            </a:r>
            <a:r>
              <a:rPr spc="-90" dirty="0"/>
              <a:t> </a:t>
            </a: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140" dirty="0"/>
              <a:t>M</a:t>
            </a:r>
            <a:r>
              <a:rPr dirty="0"/>
              <a:t>o</a:t>
            </a:r>
            <a:r>
              <a:rPr spc="-5" dirty="0"/>
              <a:t>del</a:t>
            </a:r>
            <a:r>
              <a:rPr spc="-95" dirty="0"/>
              <a:t> T</a:t>
            </a:r>
            <a:r>
              <a:rPr spc="-20" dirty="0"/>
              <a:t>ypes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479291" y="816970"/>
            <a:ext cx="11546205" cy="3912235"/>
            <a:chOff x="3479291" y="816970"/>
            <a:chExt cx="11546205" cy="3912235"/>
          </a:xfrm>
        </p:grpSpPr>
        <p:sp>
          <p:nvSpPr>
            <p:cNvPr id="5" name="object 5"/>
            <p:cNvSpPr/>
            <p:nvPr/>
          </p:nvSpPr>
          <p:spPr>
            <a:xfrm>
              <a:off x="11471148" y="3080003"/>
              <a:ext cx="3554095" cy="242570"/>
            </a:xfrm>
            <a:custGeom>
              <a:avLst/>
              <a:gdLst/>
              <a:ahLst/>
              <a:cxnLst/>
              <a:rect l="l" t="t" r="r" b="b"/>
              <a:pathLst>
                <a:path w="3554094" h="242570">
                  <a:moveTo>
                    <a:pt x="3553967" y="0"/>
                  </a:moveTo>
                  <a:lnTo>
                    <a:pt x="0" y="0"/>
                  </a:lnTo>
                  <a:lnTo>
                    <a:pt x="119633" y="242316"/>
                  </a:lnTo>
                  <a:lnTo>
                    <a:pt x="3434334" y="242316"/>
                  </a:lnTo>
                  <a:lnTo>
                    <a:pt x="355396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9291" y="816970"/>
              <a:ext cx="9310116" cy="378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3203" y="2953512"/>
              <a:ext cx="4579620" cy="16992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1867" y="3281171"/>
              <a:ext cx="4693920" cy="1447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82639" y="2974847"/>
              <a:ext cx="4465320" cy="1584960"/>
            </a:xfrm>
            <a:custGeom>
              <a:avLst/>
              <a:gdLst/>
              <a:ahLst/>
              <a:cxnLst/>
              <a:rect l="l" t="t" r="r" b="b"/>
              <a:pathLst>
                <a:path w="4465320" h="1584960">
                  <a:moveTo>
                    <a:pt x="4327906" y="0"/>
                  </a:moveTo>
                  <a:lnTo>
                    <a:pt x="137413" y="0"/>
                  </a:lnTo>
                  <a:lnTo>
                    <a:pt x="93959" y="7000"/>
                  </a:lnTo>
                  <a:lnTo>
                    <a:pt x="56235" y="26497"/>
                  </a:lnTo>
                  <a:lnTo>
                    <a:pt x="26497" y="56235"/>
                  </a:lnTo>
                  <a:lnTo>
                    <a:pt x="7000" y="93959"/>
                  </a:lnTo>
                  <a:lnTo>
                    <a:pt x="0" y="137413"/>
                  </a:lnTo>
                  <a:lnTo>
                    <a:pt x="0" y="1447546"/>
                  </a:lnTo>
                  <a:lnTo>
                    <a:pt x="7000" y="1491000"/>
                  </a:lnTo>
                  <a:lnTo>
                    <a:pt x="26497" y="1528724"/>
                  </a:lnTo>
                  <a:lnTo>
                    <a:pt x="56235" y="1558462"/>
                  </a:lnTo>
                  <a:lnTo>
                    <a:pt x="93959" y="1577959"/>
                  </a:lnTo>
                  <a:lnTo>
                    <a:pt x="137413" y="1584960"/>
                  </a:lnTo>
                  <a:lnTo>
                    <a:pt x="4327906" y="1584960"/>
                  </a:lnTo>
                  <a:lnTo>
                    <a:pt x="4371360" y="1577959"/>
                  </a:lnTo>
                  <a:lnTo>
                    <a:pt x="4409084" y="1558462"/>
                  </a:lnTo>
                  <a:lnTo>
                    <a:pt x="4438822" y="1528724"/>
                  </a:lnTo>
                  <a:lnTo>
                    <a:pt x="4458319" y="1491000"/>
                  </a:lnTo>
                  <a:lnTo>
                    <a:pt x="4465320" y="1447546"/>
                  </a:lnTo>
                  <a:lnTo>
                    <a:pt x="4465320" y="137413"/>
                  </a:lnTo>
                  <a:lnTo>
                    <a:pt x="4458319" y="93959"/>
                  </a:lnTo>
                  <a:lnTo>
                    <a:pt x="4438822" y="56235"/>
                  </a:lnTo>
                  <a:lnTo>
                    <a:pt x="4409084" y="26497"/>
                  </a:lnTo>
                  <a:lnTo>
                    <a:pt x="4371360" y="7000"/>
                  </a:lnTo>
                  <a:lnTo>
                    <a:pt x="432790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82639" y="2974847"/>
              <a:ext cx="4465320" cy="1584960"/>
            </a:xfrm>
            <a:custGeom>
              <a:avLst/>
              <a:gdLst/>
              <a:ahLst/>
              <a:cxnLst/>
              <a:rect l="l" t="t" r="r" b="b"/>
              <a:pathLst>
                <a:path w="4465320" h="1584960">
                  <a:moveTo>
                    <a:pt x="0" y="137413"/>
                  </a:moveTo>
                  <a:lnTo>
                    <a:pt x="7000" y="93959"/>
                  </a:lnTo>
                  <a:lnTo>
                    <a:pt x="26497" y="56235"/>
                  </a:lnTo>
                  <a:lnTo>
                    <a:pt x="56235" y="26497"/>
                  </a:lnTo>
                  <a:lnTo>
                    <a:pt x="93959" y="7000"/>
                  </a:lnTo>
                  <a:lnTo>
                    <a:pt x="137413" y="0"/>
                  </a:lnTo>
                  <a:lnTo>
                    <a:pt x="4327906" y="0"/>
                  </a:lnTo>
                  <a:lnTo>
                    <a:pt x="4371360" y="7000"/>
                  </a:lnTo>
                  <a:lnTo>
                    <a:pt x="4409084" y="26497"/>
                  </a:lnTo>
                  <a:lnTo>
                    <a:pt x="4438822" y="56235"/>
                  </a:lnTo>
                  <a:lnTo>
                    <a:pt x="4458319" y="93959"/>
                  </a:lnTo>
                  <a:lnTo>
                    <a:pt x="4465320" y="137413"/>
                  </a:lnTo>
                  <a:lnTo>
                    <a:pt x="4465320" y="1447546"/>
                  </a:lnTo>
                  <a:lnTo>
                    <a:pt x="4458319" y="1491000"/>
                  </a:lnTo>
                  <a:lnTo>
                    <a:pt x="4438822" y="1528724"/>
                  </a:lnTo>
                  <a:lnTo>
                    <a:pt x="4409084" y="1558462"/>
                  </a:lnTo>
                  <a:lnTo>
                    <a:pt x="4371360" y="1577959"/>
                  </a:lnTo>
                  <a:lnTo>
                    <a:pt x="4327906" y="1584960"/>
                  </a:lnTo>
                  <a:lnTo>
                    <a:pt x="137413" y="1584960"/>
                  </a:lnTo>
                  <a:lnTo>
                    <a:pt x="93959" y="1577959"/>
                  </a:lnTo>
                  <a:lnTo>
                    <a:pt x="56235" y="1558462"/>
                  </a:lnTo>
                  <a:lnTo>
                    <a:pt x="26497" y="1528724"/>
                  </a:lnTo>
                  <a:lnTo>
                    <a:pt x="7000" y="1491000"/>
                  </a:lnTo>
                  <a:lnTo>
                    <a:pt x="0" y="1447546"/>
                  </a:lnTo>
                  <a:lnTo>
                    <a:pt x="0" y="137413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11036" y="3306470"/>
            <a:ext cx="420687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300"/>
              </a:lnSpc>
              <a:spcBef>
                <a:spcPts val="100"/>
              </a:spcBef>
            </a:pP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Appl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image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sy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thesis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 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augmentation,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endParaRPr sz="2200">
              <a:latin typeface="Lucida Sans Unicode"/>
              <a:cs typeface="Lucida Sans Unicode"/>
            </a:endParaRPr>
          </a:p>
          <a:p>
            <a:pPr marL="3175" algn="ctr">
              <a:lnSpc>
                <a:spcPct val="100000"/>
              </a:lnSpc>
              <a:spcBef>
                <a:spcPts val="345"/>
              </a:spcBef>
            </a:pP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semi-supervised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learning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910316" y="2953511"/>
            <a:ext cx="4578350" cy="1775460"/>
            <a:chOff x="10910316" y="2953511"/>
            <a:chExt cx="4578350" cy="177546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0316" y="2953511"/>
              <a:ext cx="4578095" cy="16992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32236" y="3281171"/>
              <a:ext cx="4404360" cy="1447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69752" y="2974847"/>
              <a:ext cx="4464050" cy="1584960"/>
            </a:xfrm>
            <a:custGeom>
              <a:avLst/>
              <a:gdLst/>
              <a:ahLst/>
              <a:cxnLst/>
              <a:rect l="l" t="t" r="r" b="b"/>
              <a:pathLst>
                <a:path w="4464050" h="1584960">
                  <a:moveTo>
                    <a:pt x="4326382" y="0"/>
                  </a:moveTo>
                  <a:lnTo>
                    <a:pt x="137414" y="0"/>
                  </a:lnTo>
                  <a:lnTo>
                    <a:pt x="93959" y="7000"/>
                  </a:lnTo>
                  <a:lnTo>
                    <a:pt x="56235" y="26497"/>
                  </a:lnTo>
                  <a:lnTo>
                    <a:pt x="26497" y="56235"/>
                  </a:lnTo>
                  <a:lnTo>
                    <a:pt x="7000" y="93959"/>
                  </a:lnTo>
                  <a:lnTo>
                    <a:pt x="0" y="137413"/>
                  </a:lnTo>
                  <a:lnTo>
                    <a:pt x="0" y="1447546"/>
                  </a:lnTo>
                  <a:lnTo>
                    <a:pt x="7000" y="1491000"/>
                  </a:lnTo>
                  <a:lnTo>
                    <a:pt x="26497" y="1528724"/>
                  </a:lnTo>
                  <a:lnTo>
                    <a:pt x="56235" y="1558462"/>
                  </a:lnTo>
                  <a:lnTo>
                    <a:pt x="93959" y="1577959"/>
                  </a:lnTo>
                  <a:lnTo>
                    <a:pt x="137414" y="1584960"/>
                  </a:lnTo>
                  <a:lnTo>
                    <a:pt x="4326382" y="1584960"/>
                  </a:lnTo>
                  <a:lnTo>
                    <a:pt x="4369836" y="1577959"/>
                  </a:lnTo>
                  <a:lnTo>
                    <a:pt x="4407560" y="1558462"/>
                  </a:lnTo>
                  <a:lnTo>
                    <a:pt x="4437298" y="1528724"/>
                  </a:lnTo>
                  <a:lnTo>
                    <a:pt x="4456795" y="1491000"/>
                  </a:lnTo>
                  <a:lnTo>
                    <a:pt x="4463796" y="1447546"/>
                  </a:lnTo>
                  <a:lnTo>
                    <a:pt x="4463796" y="137413"/>
                  </a:lnTo>
                  <a:lnTo>
                    <a:pt x="4456795" y="93959"/>
                  </a:lnTo>
                  <a:lnTo>
                    <a:pt x="4437298" y="56235"/>
                  </a:lnTo>
                  <a:lnTo>
                    <a:pt x="4407560" y="26497"/>
                  </a:lnTo>
                  <a:lnTo>
                    <a:pt x="4369836" y="7000"/>
                  </a:lnTo>
                  <a:lnTo>
                    <a:pt x="432638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69752" y="2974847"/>
              <a:ext cx="4464050" cy="1584960"/>
            </a:xfrm>
            <a:custGeom>
              <a:avLst/>
              <a:gdLst/>
              <a:ahLst/>
              <a:cxnLst/>
              <a:rect l="l" t="t" r="r" b="b"/>
              <a:pathLst>
                <a:path w="4464050" h="1584960">
                  <a:moveTo>
                    <a:pt x="0" y="137413"/>
                  </a:moveTo>
                  <a:lnTo>
                    <a:pt x="7000" y="93959"/>
                  </a:lnTo>
                  <a:lnTo>
                    <a:pt x="26497" y="56235"/>
                  </a:lnTo>
                  <a:lnTo>
                    <a:pt x="56235" y="26497"/>
                  </a:lnTo>
                  <a:lnTo>
                    <a:pt x="93959" y="7000"/>
                  </a:lnTo>
                  <a:lnTo>
                    <a:pt x="137414" y="0"/>
                  </a:lnTo>
                  <a:lnTo>
                    <a:pt x="4326382" y="0"/>
                  </a:lnTo>
                  <a:lnTo>
                    <a:pt x="4369836" y="7000"/>
                  </a:lnTo>
                  <a:lnTo>
                    <a:pt x="4407560" y="26497"/>
                  </a:lnTo>
                  <a:lnTo>
                    <a:pt x="4437298" y="56235"/>
                  </a:lnTo>
                  <a:lnTo>
                    <a:pt x="4456795" y="93959"/>
                  </a:lnTo>
                  <a:lnTo>
                    <a:pt x="4463796" y="137413"/>
                  </a:lnTo>
                  <a:lnTo>
                    <a:pt x="4463796" y="1447546"/>
                  </a:lnTo>
                  <a:lnTo>
                    <a:pt x="4456795" y="1491000"/>
                  </a:lnTo>
                  <a:lnTo>
                    <a:pt x="4437298" y="1528724"/>
                  </a:lnTo>
                  <a:lnTo>
                    <a:pt x="4407560" y="1558462"/>
                  </a:lnTo>
                  <a:lnTo>
                    <a:pt x="4369836" y="1577959"/>
                  </a:lnTo>
                  <a:lnTo>
                    <a:pt x="4326382" y="1584960"/>
                  </a:lnTo>
                  <a:lnTo>
                    <a:pt x="137414" y="1584960"/>
                  </a:lnTo>
                  <a:lnTo>
                    <a:pt x="93959" y="1577959"/>
                  </a:lnTo>
                  <a:lnTo>
                    <a:pt x="56235" y="1558462"/>
                  </a:lnTo>
                  <a:lnTo>
                    <a:pt x="26497" y="1528724"/>
                  </a:lnTo>
                  <a:lnTo>
                    <a:pt x="7000" y="1491000"/>
                  </a:lnTo>
                  <a:lnTo>
                    <a:pt x="0" y="1447546"/>
                  </a:lnTo>
                  <a:lnTo>
                    <a:pt x="0" y="137413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242293" y="3306470"/>
            <a:ext cx="3917950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13199"/>
              </a:lnSpc>
              <a:spcBef>
                <a:spcPts val="100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Essential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 machine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 t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ans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ion,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chatbo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5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xt 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summarization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66572" y="2953511"/>
            <a:ext cx="4632960" cy="1775460"/>
            <a:chOff x="766572" y="2953511"/>
            <a:chExt cx="4632960" cy="177546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004" y="2953511"/>
              <a:ext cx="4579620" cy="16992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572" y="3281171"/>
              <a:ext cx="4632960" cy="14478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53440" y="2974847"/>
              <a:ext cx="4465320" cy="1584960"/>
            </a:xfrm>
            <a:custGeom>
              <a:avLst/>
              <a:gdLst/>
              <a:ahLst/>
              <a:cxnLst/>
              <a:rect l="l" t="t" r="r" b="b"/>
              <a:pathLst>
                <a:path w="4465320" h="1584960">
                  <a:moveTo>
                    <a:pt x="4327906" y="0"/>
                  </a:moveTo>
                  <a:lnTo>
                    <a:pt x="137363" y="0"/>
                  </a:lnTo>
                  <a:lnTo>
                    <a:pt x="93948" y="7000"/>
                  </a:lnTo>
                  <a:lnTo>
                    <a:pt x="56241" y="26497"/>
                  </a:lnTo>
                  <a:lnTo>
                    <a:pt x="26505" y="56235"/>
                  </a:lnTo>
                  <a:lnTo>
                    <a:pt x="7003" y="93959"/>
                  </a:lnTo>
                  <a:lnTo>
                    <a:pt x="0" y="137413"/>
                  </a:lnTo>
                  <a:lnTo>
                    <a:pt x="0" y="1447546"/>
                  </a:lnTo>
                  <a:lnTo>
                    <a:pt x="7003" y="1491000"/>
                  </a:lnTo>
                  <a:lnTo>
                    <a:pt x="26505" y="1528724"/>
                  </a:lnTo>
                  <a:lnTo>
                    <a:pt x="56241" y="1558462"/>
                  </a:lnTo>
                  <a:lnTo>
                    <a:pt x="93948" y="1577959"/>
                  </a:lnTo>
                  <a:lnTo>
                    <a:pt x="137363" y="1584960"/>
                  </a:lnTo>
                  <a:lnTo>
                    <a:pt x="4327906" y="1584960"/>
                  </a:lnTo>
                  <a:lnTo>
                    <a:pt x="4371360" y="1577959"/>
                  </a:lnTo>
                  <a:lnTo>
                    <a:pt x="4409084" y="1558462"/>
                  </a:lnTo>
                  <a:lnTo>
                    <a:pt x="4438822" y="1528724"/>
                  </a:lnTo>
                  <a:lnTo>
                    <a:pt x="4458319" y="1491000"/>
                  </a:lnTo>
                  <a:lnTo>
                    <a:pt x="4465320" y="1447546"/>
                  </a:lnTo>
                  <a:lnTo>
                    <a:pt x="4465320" y="137413"/>
                  </a:lnTo>
                  <a:lnTo>
                    <a:pt x="4458319" y="93959"/>
                  </a:lnTo>
                  <a:lnTo>
                    <a:pt x="4438822" y="56235"/>
                  </a:lnTo>
                  <a:lnTo>
                    <a:pt x="4409084" y="26497"/>
                  </a:lnTo>
                  <a:lnTo>
                    <a:pt x="4371360" y="7000"/>
                  </a:lnTo>
                  <a:lnTo>
                    <a:pt x="432790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3440" y="2974847"/>
              <a:ext cx="4465320" cy="1584960"/>
            </a:xfrm>
            <a:custGeom>
              <a:avLst/>
              <a:gdLst/>
              <a:ahLst/>
              <a:cxnLst/>
              <a:rect l="l" t="t" r="r" b="b"/>
              <a:pathLst>
                <a:path w="4465320" h="1584960">
                  <a:moveTo>
                    <a:pt x="0" y="137413"/>
                  </a:moveTo>
                  <a:lnTo>
                    <a:pt x="7003" y="93959"/>
                  </a:lnTo>
                  <a:lnTo>
                    <a:pt x="26505" y="56235"/>
                  </a:lnTo>
                  <a:lnTo>
                    <a:pt x="56241" y="26497"/>
                  </a:lnTo>
                  <a:lnTo>
                    <a:pt x="93948" y="7000"/>
                  </a:lnTo>
                  <a:lnTo>
                    <a:pt x="137363" y="0"/>
                  </a:lnTo>
                  <a:lnTo>
                    <a:pt x="4327906" y="0"/>
                  </a:lnTo>
                  <a:lnTo>
                    <a:pt x="4371360" y="7000"/>
                  </a:lnTo>
                  <a:lnTo>
                    <a:pt x="4409084" y="26497"/>
                  </a:lnTo>
                  <a:lnTo>
                    <a:pt x="4438822" y="56235"/>
                  </a:lnTo>
                  <a:lnTo>
                    <a:pt x="4458319" y="93959"/>
                  </a:lnTo>
                  <a:lnTo>
                    <a:pt x="4465320" y="137413"/>
                  </a:lnTo>
                  <a:lnTo>
                    <a:pt x="4465320" y="1447546"/>
                  </a:lnTo>
                  <a:lnTo>
                    <a:pt x="4458319" y="1491000"/>
                  </a:lnTo>
                  <a:lnTo>
                    <a:pt x="4438822" y="1528724"/>
                  </a:lnTo>
                  <a:lnTo>
                    <a:pt x="4409084" y="1558462"/>
                  </a:lnTo>
                  <a:lnTo>
                    <a:pt x="4371360" y="1577959"/>
                  </a:lnTo>
                  <a:lnTo>
                    <a:pt x="4327906" y="1584960"/>
                  </a:lnTo>
                  <a:lnTo>
                    <a:pt x="137363" y="1584960"/>
                  </a:lnTo>
                  <a:lnTo>
                    <a:pt x="93948" y="1577959"/>
                  </a:lnTo>
                  <a:lnTo>
                    <a:pt x="56241" y="1558462"/>
                  </a:lnTo>
                  <a:lnTo>
                    <a:pt x="26505" y="1528724"/>
                  </a:lnTo>
                  <a:lnTo>
                    <a:pt x="7003" y="1491000"/>
                  </a:lnTo>
                  <a:lnTo>
                    <a:pt x="0" y="1447546"/>
                  </a:lnTo>
                  <a:lnTo>
                    <a:pt x="0" y="137413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74852" y="3306470"/>
            <a:ext cx="4218940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13199"/>
              </a:lnSpc>
              <a:spcBef>
                <a:spcPts val="100"/>
              </a:spcBef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Used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 image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denoising,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dimensionality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reduction,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anomal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det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ec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ion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healthcare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57883" y="2296667"/>
            <a:ext cx="3554095" cy="904240"/>
            <a:chOff x="1357883" y="2296667"/>
            <a:chExt cx="3554095" cy="904240"/>
          </a:xfrm>
        </p:grpSpPr>
        <p:sp>
          <p:nvSpPr>
            <p:cNvPr id="25" name="object 25"/>
            <p:cNvSpPr/>
            <p:nvPr/>
          </p:nvSpPr>
          <p:spPr>
            <a:xfrm>
              <a:off x="1357883" y="2958083"/>
              <a:ext cx="3554095" cy="242570"/>
            </a:xfrm>
            <a:custGeom>
              <a:avLst/>
              <a:gdLst/>
              <a:ahLst/>
              <a:cxnLst/>
              <a:rect l="l" t="t" r="r" b="b"/>
              <a:pathLst>
                <a:path w="3554095" h="242569">
                  <a:moveTo>
                    <a:pt x="3553967" y="0"/>
                  </a:moveTo>
                  <a:lnTo>
                    <a:pt x="0" y="0"/>
                  </a:lnTo>
                  <a:lnTo>
                    <a:pt x="119634" y="242315"/>
                  </a:lnTo>
                  <a:lnTo>
                    <a:pt x="3434333" y="242315"/>
                  </a:lnTo>
                  <a:lnTo>
                    <a:pt x="355396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8279" y="2296667"/>
              <a:ext cx="3317875" cy="904240"/>
            </a:xfrm>
            <a:custGeom>
              <a:avLst/>
              <a:gdLst/>
              <a:ahLst/>
              <a:cxnLst/>
              <a:rect l="l" t="t" r="r" b="b"/>
              <a:pathLst>
                <a:path w="3317875" h="904239">
                  <a:moveTo>
                    <a:pt x="3164205" y="0"/>
                  </a:moveTo>
                  <a:lnTo>
                    <a:pt x="153543" y="0"/>
                  </a:lnTo>
                  <a:lnTo>
                    <a:pt x="104997" y="7824"/>
                  </a:lnTo>
                  <a:lnTo>
                    <a:pt x="62846" y="29614"/>
                  </a:lnTo>
                  <a:lnTo>
                    <a:pt x="29614" y="62846"/>
                  </a:lnTo>
                  <a:lnTo>
                    <a:pt x="7824" y="104997"/>
                  </a:lnTo>
                  <a:lnTo>
                    <a:pt x="0" y="153542"/>
                  </a:lnTo>
                  <a:lnTo>
                    <a:pt x="0" y="903731"/>
                  </a:lnTo>
                  <a:lnTo>
                    <a:pt x="3317748" y="903731"/>
                  </a:lnTo>
                  <a:lnTo>
                    <a:pt x="3317748" y="153542"/>
                  </a:lnTo>
                  <a:lnTo>
                    <a:pt x="3309923" y="104997"/>
                  </a:lnTo>
                  <a:lnTo>
                    <a:pt x="3288133" y="62846"/>
                  </a:lnTo>
                  <a:lnTo>
                    <a:pt x="3254901" y="29614"/>
                  </a:lnTo>
                  <a:lnTo>
                    <a:pt x="3212750" y="7824"/>
                  </a:lnTo>
                  <a:lnTo>
                    <a:pt x="3164205" y="0"/>
                  </a:lnTo>
                  <a:close/>
                </a:path>
              </a:pathLst>
            </a:custGeom>
            <a:solidFill>
              <a:srgbClr val="FF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184907" y="2576575"/>
            <a:ext cx="1903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404040"/>
                </a:solidFill>
                <a:latin typeface="Tahoma"/>
                <a:cs typeface="Tahoma"/>
              </a:rPr>
              <a:t>Autoencoders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471147" y="2296667"/>
            <a:ext cx="3554095" cy="904240"/>
            <a:chOff x="11471147" y="2296667"/>
            <a:chExt cx="3554095" cy="904240"/>
          </a:xfrm>
        </p:grpSpPr>
        <p:sp>
          <p:nvSpPr>
            <p:cNvPr id="29" name="object 29"/>
            <p:cNvSpPr/>
            <p:nvPr/>
          </p:nvSpPr>
          <p:spPr>
            <a:xfrm>
              <a:off x="11471147" y="2958083"/>
              <a:ext cx="3554095" cy="242570"/>
            </a:xfrm>
            <a:custGeom>
              <a:avLst/>
              <a:gdLst/>
              <a:ahLst/>
              <a:cxnLst/>
              <a:rect l="l" t="t" r="r" b="b"/>
              <a:pathLst>
                <a:path w="3554094" h="242569">
                  <a:moveTo>
                    <a:pt x="3553967" y="0"/>
                  </a:moveTo>
                  <a:lnTo>
                    <a:pt x="0" y="0"/>
                  </a:lnTo>
                  <a:lnTo>
                    <a:pt x="119633" y="242315"/>
                  </a:lnTo>
                  <a:lnTo>
                    <a:pt x="3434334" y="242315"/>
                  </a:lnTo>
                  <a:lnTo>
                    <a:pt x="355396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591543" y="2296667"/>
              <a:ext cx="3317875" cy="904240"/>
            </a:xfrm>
            <a:custGeom>
              <a:avLst/>
              <a:gdLst/>
              <a:ahLst/>
              <a:cxnLst/>
              <a:rect l="l" t="t" r="r" b="b"/>
              <a:pathLst>
                <a:path w="3317875" h="904239">
                  <a:moveTo>
                    <a:pt x="3164204" y="0"/>
                  </a:moveTo>
                  <a:lnTo>
                    <a:pt x="153542" y="0"/>
                  </a:lnTo>
                  <a:lnTo>
                    <a:pt x="104997" y="7824"/>
                  </a:lnTo>
                  <a:lnTo>
                    <a:pt x="62846" y="29614"/>
                  </a:lnTo>
                  <a:lnTo>
                    <a:pt x="29614" y="62846"/>
                  </a:lnTo>
                  <a:lnTo>
                    <a:pt x="7824" y="104997"/>
                  </a:lnTo>
                  <a:lnTo>
                    <a:pt x="0" y="153542"/>
                  </a:lnTo>
                  <a:lnTo>
                    <a:pt x="0" y="903731"/>
                  </a:lnTo>
                  <a:lnTo>
                    <a:pt x="3317748" y="903731"/>
                  </a:lnTo>
                  <a:lnTo>
                    <a:pt x="3317748" y="153542"/>
                  </a:lnTo>
                  <a:lnTo>
                    <a:pt x="3309923" y="104997"/>
                  </a:lnTo>
                  <a:lnTo>
                    <a:pt x="3288133" y="62846"/>
                  </a:lnTo>
                  <a:lnTo>
                    <a:pt x="3254901" y="29614"/>
                  </a:lnTo>
                  <a:lnTo>
                    <a:pt x="3212750" y="7824"/>
                  </a:lnTo>
                  <a:lnTo>
                    <a:pt x="3164204" y="0"/>
                  </a:lnTo>
                  <a:close/>
                </a:path>
              </a:pathLst>
            </a:custGeom>
            <a:solidFill>
              <a:srgbClr val="F5C2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324968" y="2576575"/>
            <a:ext cx="18535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35" dirty="0">
                <a:solidFill>
                  <a:srgbClr val="404040"/>
                </a:solidFill>
                <a:latin typeface="Tahoma"/>
                <a:cs typeface="Tahoma"/>
              </a:rPr>
              <a:t>Transformers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387084" y="2296667"/>
            <a:ext cx="3556000" cy="904240"/>
            <a:chOff x="6387084" y="2296667"/>
            <a:chExt cx="3556000" cy="904240"/>
          </a:xfrm>
        </p:grpSpPr>
        <p:sp>
          <p:nvSpPr>
            <p:cNvPr id="33" name="object 33"/>
            <p:cNvSpPr/>
            <p:nvPr/>
          </p:nvSpPr>
          <p:spPr>
            <a:xfrm>
              <a:off x="6387084" y="2958083"/>
              <a:ext cx="3556000" cy="242570"/>
            </a:xfrm>
            <a:custGeom>
              <a:avLst/>
              <a:gdLst/>
              <a:ahLst/>
              <a:cxnLst/>
              <a:rect l="l" t="t" r="r" b="b"/>
              <a:pathLst>
                <a:path w="3556000" h="242569">
                  <a:moveTo>
                    <a:pt x="3555491" y="0"/>
                  </a:moveTo>
                  <a:lnTo>
                    <a:pt x="0" y="0"/>
                  </a:lnTo>
                  <a:lnTo>
                    <a:pt x="119634" y="242315"/>
                  </a:lnTo>
                  <a:lnTo>
                    <a:pt x="3435858" y="242315"/>
                  </a:lnTo>
                  <a:lnTo>
                    <a:pt x="355549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07480" y="2296667"/>
              <a:ext cx="3317875" cy="904240"/>
            </a:xfrm>
            <a:custGeom>
              <a:avLst/>
              <a:gdLst/>
              <a:ahLst/>
              <a:cxnLst/>
              <a:rect l="l" t="t" r="r" b="b"/>
              <a:pathLst>
                <a:path w="3317875" h="904239">
                  <a:moveTo>
                    <a:pt x="3164204" y="0"/>
                  </a:moveTo>
                  <a:lnTo>
                    <a:pt x="153543" y="0"/>
                  </a:lnTo>
                  <a:lnTo>
                    <a:pt x="104997" y="7824"/>
                  </a:lnTo>
                  <a:lnTo>
                    <a:pt x="62846" y="29614"/>
                  </a:lnTo>
                  <a:lnTo>
                    <a:pt x="29614" y="62846"/>
                  </a:lnTo>
                  <a:lnTo>
                    <a:pt x="7824" y="104997"/>
                  </a:lnTo>
                  <a:lnTo>
                    <a:pt x="0" y="153542"/>
                  </a:lnTo>
                  <a:lnTo>
                    <a:pt x="0" y="903731"/>
                  </a:lnTo>
                  <a:lnTo>
                    <a:pt x="3317748" y="903731"/>
                  </a:lnTo>
                  <a:lnTo>
                    <a:pt x="3317748" y="153542"/>
                  </a:lnTo>
                  <a:lnTo>
                    <a:pt x="3309923" y="104997"/>
                  </a:lnTo>
                  <a:lnTo>
                    <a:pt x="3288133" y="62846"/>
                  </a:lnTo>
                  <a:lnTo>
                    <a:pt x="3254901" y="29614"/>
                  </a:lnTo>
                  <a:lnTo>
                    <a:pt x="3212750" y="7824"/>
                  </a:lnTo>
                  <a:lnTo>
                    <a:pt x="3164204" y="0"/>
                  </a:lnTo>
                  <a:close/>
                </a:path>
              </a:pathLst>
            </a:custGeom>
            <a:solidFill>
              <a:srgbClr val="3BE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888860" y="2576575"/>
            <a:ext cx="2555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404040"/>
                </a:solidFill>
                <a:latin typeface="Tahoma"/>
                <a:cs typeface="Tahoma"/>
              </a:rPr>
              <a:t>Variational</a:t>
            </a:r>
            <a:r>
              <a:rPr sz="2200" b="1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40" dirty="0">
                <a:solidFill>
                  <a:srgbClr val="404040"/>
                </a:solidFill>
                <a:latin typeface="Tahoma"/>
                <a:cs typeface="Tahoma"/>
              </a:rPr>
              <a:t>models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345179" y="5055108"/>
            <a:ext cx="9665335" cy="2432685"/>
            <a:chOff x="3345179" y="5055108"/>
            <a:chExt cx="9665335" cy="2432685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5179" y="5710428"/>
              <a:ext cx="4579620" cy="169926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927" y="6039612"/>
              <a:ext cx="4038600" cy="14478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404615" y="5731764"/>
              <a:ext cx="4465320" cy="1584960"/>
            </a:xfrm>
            <a:custGeom>
              <a:avLst/>
              <a:gdLst/>
              <a:ahLst/>
              <a:cxnLst/>
              <a:rect l="l" t="t" r="r" b="b"/>
              <a:pathLst>
                <a:path w="4465320" h="1584959">
                  <a:moveTo>
                    <a:pt x="4327906" y="0"/>
                  </a:moveTo>
                  <a:lnTo>
                    <a:pt x="137413" y="0"/>
                  </a:lnTo>
                  <a:lnTo>
                    <a:pt x="93959" y="7000"/>
                  </a:lnTo>
                  <a:lnTo>
                    <a:pt x="56235" y="26497"/>
                  </a:lnTo>
                  <a:lnTo>
                    <a:pt x="26497" y="56235"/>
                  </a:lnTo>
                  <a:lnTo>
                    <a:pt x="7000" y="93959"/>
                  </a:lnTo>
                  <a:lnTo>
                    <a:pt x="0" y="137413"/>
                  </a:lnTo>
                  <a:lnTo>
                    <a:pt x="0" y="1447546"/>
                  </a:lnTo>
                  <a:lnTo>
                    <a:pt x="7000" y="1491000"/>
                  </a:lnTo>
                  <a:lnTo>
                    <a:pt x="26497" y="1528724"/>
                  </a:lnTo>
                  <a:lnTo>
                    <a:pt x="56235" y="1558462"/>
                  </a:lnTo>
                  <a:lnTo>
                    <a:pt x="93959" y="1577959"/>
                  </a:lnTo>
                  <a:lnTo>
                    <a:pt x="137413" y="1584960"/>
                  </a:lnTo>
                  <a:lnTo>
                    <a:pt x="4327906" y="1584960"/>
                  </a:lnTo>
                  <a:lnTo>
                    <a:pt x="4371360" y="1577959"/>
                  </a:lnTo>
                  <a:lnTo>
                    <a:pt x="4409084" y="1558462"/>
                  </a:lnTo>
                  <a:lnTo>
                    <a:pt x="4438822" y="1528724"/>
                  </a:lnTo>
                  <a:lnTo>
                    <a:pt x="4458319" y="1491000"/>
                  </a:lnTo>
                  <a:lnTo>
                    <a:pt x="4465320" y="1447546"/>
                  </a:lnTo>
                  <a:lnTo>
                    <a:pt x="4465320" y="137413"/>
                  </a:lnTo>
                  <a:lnTo>
                    <a:pt x="4458319" y="93959"/>
                  </a:lnTo>
                  <a:lnTo>
                    <a:pt x="4438822" y="56235"/>
                  </a:lnTo>
                  <a:lnTo>
                    <a:pt x="4409084" y="26497"/>
                  </a:lnTo>
                  <a:lnTo>
                    <a:pt x="4371360" y="7000"/>
                  </a:lnTo>
                  <a:lnTo>
                    <a:pt x="432790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04615" y="5731764"/>
              <a:ext cx="4465320" cy="1584960"/>
            </a:xfrm>
            <a:custGeom>
              <a:avLst/>
              <a:gdLst/>
              <a:ahLst/>
              <a:cxnLst/>
              <a:rect l="l" t="t" r="r" b="b"/>
              <a:pathLst>
                <a:path w="4465320" h="1584959">
                  <a:moveTo>
                    <a:pt x="0" y="137413"/>
                  </a:moveTo>
                  <a:lnTo>
                    <a:pt x="7000" y="93959"/>
                  </a:lnTo>
                  <a:lnTo>
                    <a:pt x="26497" y="56235"/>
                  </a:lnTo>
                  <a:lnTo>
                    <a:pt x="56235" y="26497"/>
                  </a:lnTo>
                  <a:lnTo>
                    <a:pt x="93959" y="7000"/>
                  </a:lnTo>
                  <a:lnTo>
                    <a:pt x="137413" y="0"/>
                  </a:lnTo>
                  <a:lnTo>
                    <a:pt x="4327906" y="0"/>
                  </a:lnTo>
                  <a:lnTo>
                    <a:pt x="4371360" y="7000"/>
                  </a:lnTo>
                  <a:lnTo>
                    <a:pt x="4409084" y="26497"/>
                  </a:lnTo>
                  <a:lnTo>
                    <a:pt x="4438822" y="56235"/>
                  </a:lnTo>
                  <a:lnTo>
                    <a:pt x="4458319" y="93959"/>
                  </a:lnTo>
                  <a:lnTo>
                    <a:pt x="4465320" y="137413"/>
                  </a:lnTo>
                  <a:lnTo>
                    <a:pt x="4465320" y="1447546"/>
                  </a:lnTo>
                  <a:lnTo>
                    <a:pt x="4458319" y="1491000"/>
                  </a:lnTo>
                  <a:lnTo>
                    <a:pt x="4438822" y="1528724"/>
                  </a:lnTo>
                  <a:lnTo>
                    <a:pt x="4409084" y="1558462"/>
                  </a:lnTo>
                  <a:lnTo>
                    <a:pt x="4371360" y="1577959"/>
                  </a:lnTo>
                  <a:lnTo>
                    <a:pt x="4327906" y="1584960"/>
                  </a:lnTo>
                  <a:lnTo>
                    <a:pt x="137413" y="1584960"/>
                  </a:lnTo>
                  <a:lnTo>
                    <a:pt x="93959" y="1577959"/>
                  </a:lnTo>
                  <a:lnTo>
                    <a:pt x="56235" y="1558462"/>
                  </a:lnTo>
                  <a:lnTo>
                    <a:pt x="26497" y="1528724"/>
                  </a:lnTo>
                  <a:lnTo>
                    <a:pt x="7000" y="1491000"/>
                  </a:lnTo>
                  <a:lnTo>
                    <a:pt x="0" y="1447546"/>
                  </a:lnTo>
                  <a:lnTo>
                    <a:pt x="0" y="137413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0767" y="5710428"/>
              <a:ext cx="4579620" cy="169926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89491" y="6039612"/>
              <a:ext cx="3741420" cy="14478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490203" y="5731764"/>
              <a:ext cx="4465320" cy="1584960"/>
            </a:xfrm>
            <a:custGeom>
              <a:avLst/>
              <a:gdLst/>
              <a:ahLst/>
              <a:cxnLst/>
              <a:rect l="l" t="t" r="r" b="b"/>
              <a:pathLst>
                <a:path w="4465320" h="1584959">
                  <a:moveTo>
                    <a:pt x="4327906" y="0"/>
                  </a:moveTo>
                  <a:lnTo>
                    <a:pt x="137414" y="0"/>
                  </a:lnTo>
                  <a:lnTo>
                    <a:pt x="93959" y="7000"/>
                  </a:lnTo>
                  <a:lnTo>
                    <a:pt x="56235" y="26497"/>
                  </a:lnTo>
                  <a:lnTo>
                    <a:pt x="26497" y="56235"/>
                  </a:lnTo>
                  <a:lnTo>
                    <a:pt x="7000" y="93959"/>
                  </a:lnTo>
                  <a:lnTo>
                    <a:pt x="0" y="137413"/>
                  </a:lnTo>
                  <a:lnTo>
                    <a:pt x="0" y="1447546"/>
                  </a:lnTo>
                  <a:lnTo>
                    <a:pt x="7000" y="1491000"/>
                  </a:lnTo>
                  <a:lnTo>
                    <a:pt x="26497" y="1528724"/>
                  </a:lnTo>
                  <a:lnTo>
                    <a:pt x="56235" y="1558462"/>
                  </a:lnTo>
                  <a:lnTo>
                    <a:pt x="93959" y="1577959"/>
                  </a:lnTo>
                  <a:lnTo>
                    <a:pt x="137414" y="1584960"/>
                  </a:lnTo>
                  <a:lnTo>
                    <a:pt x="4327906" y="1584960"/>
                  </a:lnTo>
                  <a:lnTo>
                    <a:pt x="4371360" y="1577959"/>
                  </a:lnTo>
                  <a:lnTo>
                    <a:pt x="4409084" y="1558462"/>
                  </a:lnTo>
                  <a:lnTo>
                    <a:pt x="4438822" y="1528724"/>
                  </a:lnTo>
                  <a:lnTo>
                    <a:pt x="4458319" y="1491000"/>
                  </a:lnTo>
                  <a:lnTo>
                    <a:pt x="4465320" y="1447546"/>
                  </a:lnTo>
                  <a:lnTo>
                    <a:pt x="4465320" y="137413"/>
                  </a:lnTo>
                  <a:lnTo>
                    <a:pt x="4458319" y="93959"/>
                  </a:lnTo>
                  <a:lnTo>
                    <a:pt x="4438822" y="56235"/>
                  </a:lnTo>
                  <a:lnTo>
                    <a:pt x="4409084" y="26497"/>
                  </a:lnTo>
                  <a:lnTo>
                    <a:pt x="4371360" y="7000"/>
                  </a:lnTo>
                  <a:lnTo>
                    <a:pt x="432790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490203" y="5731764"/>
              <a:ext cx="4465320" cy="1584960"/>
            </a:xfrm>
            <a:custGeom>
              <a:avLst/>
              <a:gdLst/>
              <a:ahLst/>
              <a:cxnLst/>
              <a:rect l="l" t="t" r="r" b="b"/>
              <a:pathLst>
                <a:path w="4465320" h="1584959">
                  <a:moveTo>
                    <a:pt x="0" y="137413"/>
                  </a:moveTo>
                  <a:lnTo>
                    <a:pt x="7000" y="93959"/>
                  </a:lnTo>
                  <a:lnTo>
                    <a:pt x="26497" y="56235"/>
                  </a:lnTo>
                  <a:lnTo>
                    <a:pt x="56235" y="26497"/>
                  </a:lnTo>
                  <a:lnTo>
                    <a:pt x="93959" y="7000"/>
                  </a:lnTo>
                  <a:lnTo>
                    <a:pt x="137414" y="0"/>
                  </a:lnTo>
                  <a:lnTo>
                    <a:pt x="4327906" y="0"/>
                  </a:lnTo>
                  <a:lnTo>
                    <a:pt x="4371360" y="7000"/>
                  </a:lnTo>
                  <a:lnTo>
                    <a:pt x="4409084" y="26497"/>
                  </a:lnTo>
                  <a:lnTo>
                    <a:pt x="4438822" y="56235"/>
                  </a:lnTo>
                  <a:lnTo>
                    <a:pt x="4458319" y="93959"/>
                  </a:lnTo>
                  <a:lnTo>
                    <a:pt x="4465320" y="137413"/>
                  </a:lnTo>
                  <a:lnTo>
                    <a:pt x="4465320" y="1447546"/>
                  </a:lnTo>
                  <a:lnTo>
                    <a:pt x="4458319" y="1491000"/>
                  </a:lnTo>
                  <a:lnTo>
                    <a:pt x="4438822" y="1528724"/>
                  </a:lnTo>
                  <a:lnTo>
                    <a:pt x="4409084" y="1558462"/>
                  </a:lnTo>
                  <a:lnTo>
                    <a:pt x="4371360" y="1577959"/>
                  </a:lnTo>
                  <a:lnTo>
                    <a:pt x="4327906" y="1584960"/>
                  </a:lnTo>
                  <a:lnTo>
                    <a:pt x="137414" y="1584960"/>
                  </a:lnTo>
                  <a:lnTo>
                    <a:pt x="93959" y="1577959"/>
                  </a:lnTo>
                  <a:lnTo>
                    <a:pt x="56235" y="1558462"/>
                  </a:lnTo>
                  <a:lnTo>
                    <a:pt x="26497" y="1528724"/>
                  </a:lnTo>
                  <a:lnTo>
                    <a:pt x="7000" y="1491000"/>
                  </a:lnTo>
                  <a:lnTo>
                    <a:pt x="0" y="1447546"/>
                  </a:lnTo>
                  <a:lnTo>
                    <a:pt x="0" y="137413"/>
                  </a:lnTo>
                  <a:close/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91600" y="5716524"/>
              <a:ext cx="3556000" cy="242570"/>
            </a:xfrm>
            <a:custGeom>
              <a:avLst/>
              <a:gdLst/>
              <a:ahLst/>
              <a:cxnLst/>
              <a:rect l="l" t="t" r="r" b="b"/>
              <a:pathLst>
                <a:path w="3556000" h="242570">
                  <a:moveTo>
                    <a:pt x="3555492" y="0"/>
                  </a:moveTo>
                  <a:lnTo>
                    <a:pt x="0" y="0"/>
                  </a:lnTo>
                  <a:lnTo>
                    <a:pt x="119633" y="242315"/>
                  </a:lnTo>
                  <a:lnTo>
                    <a:pt x="3435857" y="242315"/>
                  </a:lnTo>
                  <a:lnTo>
                    <a:pt x="355549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111995" y="5055108"/>
              <a:ext cx="3317875" cy="904240"/>
            </a:xfrm>
            <a:custGeom>
              <a:avLst/>
              <a:gdLst/>
              <a:ahLst/>
              <a:cxnLst/>
              <a:rect l="l" t="t" r="r" b="b"/>
              <a:pathLst>
                <a:path w="3317875" h="904239">
                  <a:moveTo>
                    <a:pt x="3164204" y="0"/>
                  </a:moveTo>
                  <a:lnTo>
                    <a:pt x="153543" y="0"/>
                  </a:lnTo>
                  <a:lnTo>
                    <a:pt x="104997" y="7824"/>
                  </a:lnTo>
                  <a:lnTo>
                    <a:pt x="62846" y="29614"/>
                  </a:lnTo>
                  <a:lnTo>
                    <a:pt x="29614" y="62846"/>
                  </a:lnTo>
                  <a:lnTo>
                    <a:pt x="7824" y="104997"/>
                  </a:lnTo>
                  <a:lnTo>
                    <a:pt x="0" y="153542"/>
                  </a:lnTo>
                  <a:lnTo>
                    <a:pt x="0" y="903731"/>
                  </a:lnTo>
                  <a:lnTo>
                    <a:pt x="3317748" y="903731"/>
                  </a:lnTo>
                  <a:lnTo>
                    <a:pt x="3317748" y="153542"/>
                  </a:lnTo>
                  <a:lnTo>
                    <a:pt x="3309923" y="104997"/>
                  </a:lnTo>
                  <a:lnTo>
                    <a:pt x="3288133" y="62846"/>
                  </a:lnTo>
                  <a:lnTo>
                    <a:pt x="3254901" y="29614"/>
                  </a:lnTo>
                  <a:lnTo>
                    <a:pt x="3212750" y="7824"/>
                  </a:lnTo>
                  <a:lnTo>
                    <a:pt x="3164204" y="0"/>
                  </a:lnTo>
                  <a:close/>
                </a:path>
              </a:pathLst>
            </a:custGeom>
            <a:solidFill>
              <a:srgbClr val="DAC2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098406" y="5166436"/>
            <a:ext cx="3251200" cy="2062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885" algn="ctr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404040"/>
                </a:solidFill>
                <a:latin typeface="Tahoma"/>
                <a:cs typeface="Tahoma"/>
              </a:rPr>
              <a:t>Generative</a:t>
            </a:r>
            <a:endParaRPr sz="2200">
              <a:latin typeface="Tahoma"/>
              <a:cs typeface="Tahoma"/>
            </a:endParaRPr>
          </a:p>
          <a:p>
            <a:pPr marL="95885" algn="ctr">
              <a:lnSpc>
                <a:spcPct val="100000"/>
              </a:lnSpc>
              <a:spcBef>
                <a:spcPts val="5"/>
              </a:spcBef>
            </a:pPr>
            <a:r>
              <a:rPr sz="2200" b="1" spc="-50" dirty="0">
                <a:solidFill>
                  <a:srgbClr val="404040"/>
                </a:solidFill>
                <a:latin typeface="Tahoma"/>
                <a:cs typeface="Tahoma"/>
              </a:rPr>
              <a:t>adversarial</a:t>
            </a:r>
            <a:r>
              <a:rPr sz="2200" b="1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60" dirty="0">
                <a:solidFill>
                  <a:srgbClr val="404040"/>
                </a:solidFill>
                <a:latin typeface="Tahoma"/>
                <a:cs typeface="Tahoma"/>
              </a:rPr>
              <a:t>networks</a:t>
            </a:r>
            <a:endParaRPr sz="2200">
              <a:latin typeface="Tahoma"/>
              <a:cs typeface="Tahoma"/>
            </a:endParaRPr>
          </a:p>
          <a:p>
            <a:pPr marL="12700" marR="5080" algn="ctr">
              <a:lnSpc>
                <a:spcPct val="113199"/>
              </a:lnSpc>
              <a:spcBef>
                <a:spcPts val="1795"/>
              </a:spcBef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Used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image-to-image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translation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creating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deep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fake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videos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907535" y="5055108"/>
            <a:ext cx="3556000" cy="904240"/>
            <a:chOff x="3907535" y="5055108"/>
            <a:chExt cx="3556000" cy="904240"/>
          </a:xfrm>
        </p:grpSpPr>
        <p:sp>
          <p:nvSpPr>
            <p:cNvPr id="49" name="object 49"/>
            <p:cNvSpPr/>
            <p:nvPr/>
          </p:nvSpPr>
          <p:spPr>
            <a:xfrm>
              <a:off x="3907535" y="5716524"/>
              <a:ext cx="3556000" cy="242570"/>
            </a:xfrm>
            <a:custGeom>
              <a:avLst/>
              <a:gdLst/>
              <a:ahLst/>
              <a:cxnLst/>
              <a:rect l="l" t="t" r="r" b="b"/>
              <a:pathLst>
                <a:path w="3556000" h="242570">
                  <a:moveTo>
                    <a:pt x="3555491" y="0"/>
                  </a:moveTo>
                  <a:lnTo>
                    <a:pt x="0" y="0"/>
                  </a:lnTo>
                  <a:lnTo>
                    <a:pt x="119634" y="242315"/>
                  </a:lnTo>
                  <a:lnTo>
                    <a:pt x="3435858" y="242315"/>
                  </a:lnTo>
                  <a:lnTo>
                    <a:pt x="355549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029455" y="5055108"/>
              <a:ext cx="3317875" cy="904240"/>
            </a:xfrm>
            <a:custGeom>
              <a:avLst/>
              <a:gdLst/>
              <a:ahLst/>
              <a:cxnLst/>
              <a:rect l="l" t="t" r="r" b="b"/>
              <a:pathLst>
                <a:path w="3317875" h="904239">
                  <a:moveTo>
                    <a:pt x="3164204" y="0"/>
                  </a:moveTo>
                  <a:lnTo>
                    <a:pt x="153543" y="0"/>
                  </a:lnTo>
                  <a:lnTo>
                    <a:pt x="104997" y="7824"/>
                  </a:lnTo>
                  <a:lnTo>
                    <a:pt x="62846" y="29614"/>
                  </a:lnTo>
                  <a:lnTo>
                    <a:pt x="29614" y="62846"/>
                  </a:lnTo>
                  <a:lnTo>
                    <a:pt x="7824" y="104997"/>
                  </a:lnTo>
                  <a:lnTo>
                    <a:pt x="0" y="153542"/>
                  </a:lnTo>
                  <a:lnTo>
                    <a:pt x="0" y="903731"/>
                  </a:lnTo>
                  <a:lnTo>
                    <a:pt x="3317748" y="903731"/>
                  </a:lnTo>
                  <a:lnTo>
                    <a:pt x="3317748" y="153542"/>
                  </a:lnTo>
                  <a:lnTo>
                    <a:pt x="3309923" y="104997"/>
                  </a:lnTo>
                  <a:lnTo>
                    <a:pt x="3288133" y="62846"/>
                  </a:lnTo>
                  <a:lnTo>
                    <a:pt x="3254901" y="29614"/>
                  </a:lnTo>
                  <a:lnTo>
                    <a:pt x="3212750" y="7824"/>
                  </a:lnTo>
                  <a:lnTo>
                    <a:pt x="3164204" y="0"/>
                  </a:lnTo>
                  <a:close/>
                </a:path>
              </a:pathLst>
            </a:custGeom>
            <a:solidFill>
              <a:srgbClr val="A6D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822953" y="5167324"/>
            <a:ext cx="3631565" cy="2061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8425" algn="ctr">
              <a:lnSpc>
                <a:spcPct val="100000"/>
              </a:lnSpc>
              <a:spcBef>
                <a:spcPts val="95"/>
              </a:spcBef>
            </a:pPr>
            <a:r>
              <a:rPr sz="2200" b="1" spc="-55" dirty="0">
                <a:solidFill>
                  <a:srgbClr val="404040"/>
                </a:solidFill>
                <a:latin typeface="Tahoma"/>
                <a:cs typeface="Tahoma"/>
              </a:rPr>
              <a:t>Recurrent</a:t>
            </a:r>
            <a:r>
              <a:rPr sz="2200" b="1" spc="-10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30" dirty="0">
                <a:solidFill>
                  <a:srgbClr val="404040"/>
                </a:solidFill>
                <a:latin typeface="Tahoma"/>
                <a:cs typeface="Tahoma"/>
              </a:rPr>
              <a:t>neural</a:t>
            </a:r>
            <a:endParaRPr sz="2200">
              <a:latin typeface="Tahoma"/>
              <a:cs typeface="Tahoma"/>
            </a:endParaRPr>
          </a:p>
          <a:p>
            <a:pPr marL="99060" algn="ctr">
              <a:lnSpc>
                <a:spcPct val="100000"/>
              </a:lnSpc>
              <a:spcBef>
                <a:spcPts val="5"/>
              </a:spcBef>
            </a:pPr>
            <a:r>
              <a:rPr sz="2200" b="1" spc="-60" dirty="0">
                <a:solidFill>
                  <a:srgbClr val="404040"/>
                </a:solidFill>
                <a:latin typeface="Tahoma"/>
                <a:cs typeface="Tahoma"/>
              </a:rPr>
              <a:t>networks</a:t>
            </a:r>
            <a:endParaRPr sz="2200">
              <a:latin typeface="Tahoma"/>
              <a:cs typeface="Tahoma"/>
            </a:endParaRPr>
          </a:p>
          <a:p>
            <a:pPr marL="12700" marR="5080" indent="81915" algn="just">
              <a:lnSpc>
                <a:spcPct val="113199"/>
              </a:lnSpc>
              <a:spcBef>
                <a:spcPts val="1785"/>
              </a:spcBef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Applied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xt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gen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n, 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translation,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spe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co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gnition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systems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822690" cy="8229600"/>
            <a:chOff x="0" y="0"/>
            <a:chExt cx="882269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22542" cy="82295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3051048"/>
              <a:ext cx="6673596" cy="30419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20306" y="293877"/>
            <a:ext cx="2215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Quick</a:t>
            </a:r>
            <a:r>
              <a:rPr spc="-195" dirty="0"/>
              <a:t> </a:t>
            </a:r>
            <a:r>
              <a:rPr spc="-15" dirty="0"/>
              <a:t>Check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5307" y="816863"/>
            <a:ext cx="2962656" cy="38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07502" y="2382163"/>
            <a:ext cx="6466840" cy="300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4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type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ode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exc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ls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image 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generation?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AutoNum type="alphaUcPeriod"/>
              <a:tabLst>
                <a:tab pos="355600" algn="l"/>
              </a:tabLst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adversarial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network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80"/>
              </a:spcBef>
              <a:buAutoNum type="alphaUcPeriod"/>
              <a:tabLst>
                <a:tab pos="355600" algn="l"/>
              </a:tabLst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Autoencoder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Variational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3884" y="4326128"/>
            <a:ext cx="74295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VAE,</a:t>
            </a:r>
            <a:r>
              <a:rPr spc="-95" dirty="0"/>
              <a:t> </a:t>
            </a:r>
            <a:r>
              <a:rPr spc="-5" dirty="0"/>
              <a:t>GAN,</a:t>
            </a:r>
            <a:r>
              <a:rPr spc="-105" dirty="0"/>
              <a:t> </a:t>
            </a:r>
            <a:r>
              <a:rPr spc="20" dirty="0"/>
              <a:t>and</a:t>
            </a:r>
            <a:r>
              <a:rPr spc="-110" dirty="0"/>
              <a:t> </a:t>
            </a:r>
            <a:r>
              <a:rPr spc="-15" dirty="0"/>
              <a:t>Transformer-Based</a:t>
            </a:r>
            <a:r>
              <a:rPr spc="-105" dirty="0"/>
              <a:t> </a:t>
            </a:r>
            <a:r>
              <a:rPr spc="15" dirty="0"/>
              <a:t>Models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7291" y="306451"/>
            <a:ext cx="5744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Variational</a:t>
            </a:r>
            <a:r>
              <a:rPr spc="-100" dirty="0"/>
              <a:t> </a:t>
            </a:r>
            <a:r>
              <a:rPr spc="5" dirty="0"/>
              <a:t>Autoencoders</a:t>
            </a:r>
            <a:r>
              <a:rPr spc="-75" dirty="0"/>
              <a:t> </a:t>
            </a:r>
            <a:r>
              <a:rPr spc="-155" dirty="0"/>
              <a:t>(VAEs)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17201" y="816910"/>
            <a:ext cx="9263380" cy="2111375"/>
            <a:chOff x="3517201" y="816910"/>
            <a:chExt cx="9263380" cy="21113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816910"/>
              <a:ext cx="7123176" cy="380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21964" y="1891284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9081769" y="0"/>
                  </a:moveTo>
                  <a:lnTo>
                    <a:pt x="171958" y="0"/>
                  </a:lnTo>
                  <a:lnTo>
                    <a:pt x="126235" y="6140"/>
                  </a:lnTo>
                  <a:lnTo>
                    <a:pt x="85155" y="23471"/>
                  </a:lnTo>
                  <a:lnTo>
                    <a:pt x="50355" y="50355"/>
                  </a:lnTo>
                  <a:lnTo>
                    <a:pt x="23471" y="85155"/>
                  </a:lnTo>
                  <a:lnTo>
                    <a:pt x="6140" y="126235"/>
                  </a:lnTo>
                  <a:lnTo>
                    <a:pt x="0" y="171958"/>
                  </a:lnTo>
                  <a:lnTo>
                    <a:pt x="0" y="859790"/>
                  </a:lnTo>
                  <a:lnTo>
                    <a:pt x="6140" y="905512"/>
                  </a:lnTo>
                  <a:lnTo>
                    <a:pt x="23471" y="946592"/>
                  </a:lnTo>
                  <a:lnTo>
                    <a:pt x="50355" y="981392"/>
                  </a:lnTo>
                  <a:lnTo>
                    <a:pt x="85155" y="1008276"/>
                  </a:lnTo>
                  <a:lnTo>
                    <a:pt x="126235" y="1025607"/>
                  </a:lnTo>
                  <a:lnTo>
                    <a:pt x="171958" y="1031748"/>
                  </a:lnTo>
                  <a:lnTo>
                    <a:pt x="9081769" y="1031748"/>
                  </a:lnTo>
                  <a:lnTo>
                    <a:pt x="9127492" y="1025607"/>
                  </a:lnTo>
                  <a:lnTo>
                    <a:pt x="9168572" y="1008276"/>
                  </a:lnTo>
                  <a:lnTo>
                    <a:pt x="9203372" y="981392"/>
                  </a:lnTo>
                  <a:lnTo>
                    <a:pt x="9230256" y="946592"/>
                  </a:lnTo>
                  <a:lnTo>
                    <a:pt x="9247587" y="905512"/>
                  </a:lnTo>
                  <a:lnTo>
                    <a:pt x="9253728" y="859790"/>
                  </a:lnTo>
                  <a:lnTo>
                    <a:pt x="9253728" y="171958"/>
                  </a:lnTo>
                  <a:lnTo>
                    <a:pt x="9247587" y="126235"/>
                  </a:lnTo>
                  <a:lnTo>
                    <a:pt x="9230256" y="85155"/>
                  </a:lnTo>
                  <a:lnTo>
                    <a:pt x="9203372" y="50355"/>
                  </a:lnTo>
                  <a:lnTo>
                    <a:pt x="9168572" y="23471"/>
                  </a:lnTo>
                  <a:lnTo>
                    <a:pt x="9127492" y="6140"/>
                  </a:lnTo>
                  <a:lnTo>
                    <a:pt x="9081769" y="0"/>
                  </a:lnTo>
                  <a:close/>
                </a:path>
              </a:pathLst>
            </a:custGeom>
            <a:solidFill>
              <a:srgbClr val="FF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1964" y="1891284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0" y="171958"/>
                  </a:moveTo>
                  <a:lnTo>
                    <a:pt x="6140" y="126235"/>
                  </a:lnTo>
                  <a:lnTo>
                    <a:pt x="23471" y="85155"/>
                  </a:lnTo>
                  <a:lnTo>
                    <a:pt x="50355" y="50355"/>
                  </a:lnTo>
                  <a:lnTo>
                    <a:pt x="85155" y="23471"/>
                  </a:lnTo>
                  <a:lnTo>
                    <a:pt x="126235" y="6140"/>
                  </a:lnTo>
                  <a:lnTo>
                    <a:pt x="171958" y="0"/>
                  </a:lnTo>
                  <a:lnTo>
                    <a:pt x="9081769" y="0"/>
                  </a:lnTo>
                  <a:lnTo>
                    <a:pt x="9127492" y="6140"/>
                  </a:lnTo>
                  <a:lnTo>
                    <a:pt x="9168572" y="23471"/>
                  </a:lnTo>
                  <a:lnTo>
                    <a:pt x="9203372" y="50355"/>
                  </a:lnTo>
                  <a:lnTo>
                    <a:pt x="9230256" y="85155"/>
                  </a:lnTo>
                  <a:lnTo>
                    <a:pt x="9247587" y="126235"/>
                  </a:lnTo>
                  <a:lnTo>
                    <a:pt x="9253728" y="171958"/>
                  </a:lnTo>
                  <a:lnTo>
                    <a:pt x="9253728" y="859790"/>
                  </a:lnTo>
                  <a:lnTo>
                    <a:pt x="9247587" y="905512"/>
                  </a:lnTo>
                  <a:lnTo>
                    <a:pt x="9230256" y="946592"/>
                  </a:lnTo>
                  <a:lnTo>
                    <a:pt x="9203372" y="981392"/>
                  </a:lnTo>
                  <a:lnTo>
                    <a:pt x="9168572" y="1008276"/>
                  </a:lnTo>
                  <a:lnTo>
                    <a:pt x="9127492" y="1025607"/>
                  </a:lnTo>
                  <a:lnTo>
                    <a:pt x="9081769" y="1031748"/>
                  </a:lnTo>
                  <a:lnTo>
                    <a:pt x="171958" y="1031748"/>
                  </a:lnTo>
                  <a:lnTo>
                    <a:pt x="126235" y="1025607"/>
                  </a:lnTo>
                  <a:lnTo>
                    <a:pt x="85155" y="1008276"/>
                  </a:lnTo>
                  <a:lnTo>
                    <a:pt x="50355" y="981392"/>
                  </a:lnTo>
                  <a:lnTo>
                    <a:pt x="23471" y="946592"/>
                  </a:lnTo>
                  <a:lnTo>
                    <a:pt x="6140" y="905512"/>
                  </a:lnTo>
                  <a:lnTo>
                    <a:pt x="0" y="859790"/>
                  </a:lnTo>
                  <a:lnTo>
                    <a:pt x="0" y="171958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83634" y="2044700"/>
            <a:ext cx="89249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41345" marR="5080" indent="-312928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Variational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autoencoders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(VAEs)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type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used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machine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learning.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17201" y="3338893"/>
            <a:ext cx="9263380" cy="1041400"/>
            <a:chOff x="3517201" y="3338893"/>
            <a:chExt cx="9263380" cy="1041400"/>
          </a:xfrm>
        </p:grpSpPr>
        <p:sp>
          <p:nvSpPr>
            <p:cNvPr id="9" name="object 9"/>
            <p:cNvSpPr/>
            <p:nvPr/>
          </p:nvSpPr>
          <p:spPr>
            <a:xfrm>
              <a:off x="3521964" y="3343655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9081769" y="0"/>
                  </a:moveTo>
                  <a:lnTo>
                    <a:pt x="171958" y="0"/>
                  </a:lnTo>
                  <a:lnTo>
                    <a:pt x="126235" y="6140"/>
                  </a:lnTo>
                  <a:lnTo>
                    <a:pt x="85155" y="23471"/>
                  </a:lnTo>
                  <a:lnTo>
                    <a:pt x="50355" y="50355"/>
                  </a:lnTo>
                  <a:lnTo>
                    <a:pt x="23471" y="85155"/>
                  </a:lnTo>
                  <a:lnTo>
                    <a:pt x="6140" y="126235"/>
                  </a:lnTo>
                  <a:lnTo>
                    <a:pt x="0" y="171958"/>
                  </a:lnTo>
                  <a:lnTo>
                    <a:pt x="0" y="859790"/>
                  </a:lnTo>
                  <a:lnTo>
                    <a:pt x="6140" y="905512"/>
                  </a:lnTo>
                  <a:lnTo>
                    <a:pt x="23471" y="946592"/>
                  </a:lnTo>
                  <a:lnTo>
                    <a:pt x="50355" y="981392"/>
                  </a:lnTo>
                  <a:lnTo>
                    <a:pt x="85155" y="1008276"/>
                  </a:lnTo>
                  <a:lnTo>
                    <a:pt x="126235" y="1025607"/>
                  </a:lnTo>
                  <a:lnTo>
                    <a:pt x="171958" y="1031748"/>
                  </a:lnTo>
                  <a:lnTo>
                    <a:pt x="9081769" y="1031748"/>
                  </a:lnTo>
                  <a:lnTo>
                    <a:pt x="9127492" y="1025607"/>
                  </a:lnTo>
                  <a:lnTo>
                    <a:pt x="9168572" y="1008276"/>
                  </a:lnTo>
                  <a:lnTo>
                    <a:pt x="9203372" y="981392"/>
                  </a:lnTo>
                  <a:lnTo>
                    <a:pt x="9230256" y="946592"/>
                  </a:lnTo>
                  <a:lnTo>
                    <a:pt x="9247587" y="905512"/>
                  </a:lnTo>
                  <a:lnTo>
                    <a:pt x="9253728" y="859790"/>
                  </a:lnTo>
                  <a:lnTo>
                    <a:pt x="9253728" y="171958"/>
                  </a:lnTo>
                  <a:lnTo>
                    <a:pt x="9247587" y="126235"/>
                  </a:lnTo>
                  <a:lnTo>
                    <a:pt x="9230256" y="85155"/>
                  </a:lnTo>
                  <a:lnTo>
                    <a:pt x="9203372" y="50355"/>
                  </a:lnTo>
                  <a:lnTo>
                    <a:pt x="9168572" y="23471"/>
                  </a:lnTo>
                  <a:lnTo>
                    <a:pt x="9127492" y="6140"/>
                  </a:lnTo>
                  <a:lnTo>
                    <a:pt x="9081769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1964" y="3343655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0" y="171958"/>
                  </a:moveTo>
                  <a:lnTo>
                    <a:pt x="6140" y="126235"/>
                  </a:lnTo>
                  <a:lnTo>
                    <a:pt x="23471" y="85155"/>
                  </a:lnTo>
                  <a:lnTo>
                    <a:pt x="50355" y="50355"/>
                  </a:lnTo>
                  <a:lnTo>
                    <a:pt x="85155" y="23471"/>
                  </a:lnTo>
                  <a:lnTo>
                    <a:pt x="126235" y="6140"/>
                  </a:lnTo>
                  <a:lnTo>
                    <a:pt x="171958" y="0"/>
                  </a:lnTo>
                  <a:lnTo>
                    <a:pt x="9081769" y="0"/>
                  </a:lnTo>
                  <a:lnTo>
                    <a:pt x="9127492" y="6140"/>
                  </a:lnTo>
                  <a:lnTo>
                    <a:pt x="9168572" y="23471"/>
                  </a:lnTo>
                  <a:lnTo>
                    <a:pt x="9203372" y="50355"/>
                  </a:lnTo>
                  <a:lnTo>
                    <a:pt x="9230256" y="85155"/>
                  </a:lnTo>
                  <a:lnTo>
                    <a:pt x="9247587" y="126235"/>
                  </a:lnTo>
                  <a:lnTo>
                    <a:pt x="9253728" y="171958"/>
                  </a:lnTo>
                  <a:lnTo>
                    <a:pt x="9253728" y="859790"/>
                  </a:lnTo>
                  <a:lnTo>
                    <a:pt x="9247587" y="905512"/>
                  </a:lnTo>
                  <a:lnTo>
                    <a:pt x="9230256" y="946592"/>
                  </a:lnTo>
                  <a:lnTo>
                    <a:pt x="9203372" y="981392"/>
                  </a:lnTo>
                  <a:lnTo>
                    <a:pt x="9168572" y="1008276"/>
                  </a:lnTo>
                  <a:lnTo>
                    <a:pt x="9127492" y="1025607"/>
                  </a:lnTo>
                  <a:lnTo>
                    <a:pt x="9081769" y="1031748"/>
                  </a:lnTo>
                  <a:lnTo>
                    <a:pt x="171958" y="1031748"/>
                  </a:lnTo>
                  <a:lnTo>
                    <a:pt x="126235" y="1025607"/>
                  </a:lnTo>
                  <a:lnTo>
                    <a:pt x="85155" y="1008276"/>
                  </a:lnTo>
                  <a:lnTo>
                    <a:pt x="50355" y="981392"/>
                  </a:lnTo>
                  <a:lnTo>
                    <a:pt x="23471" y="946592"/>
                  </a:lnTo>
                  <a:lnTo>
                    <a:pt x="6140" y="905512"/>
                  </a:lnTo>
                  <a:lnTo>
                    <a:pt x="0" y="859790"/>
                  </a:lnTo>
                  <a:lnTo>
                    <a:pt x="0" y="171958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4259" y="3664458"/>
            <a:ext cx="8082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303030"/>
                </a:solidFill>
                <a:latin typeface="Lucida Sans Unicode"/>
                <a:cs typeface="Lucida Sans Unicode"/>
              </a:rPr>
              <a:t>They</a:t>
            </a:r>
            <a:r>
              <a:rPr sz="2200" spc="-100" dirty="0">
                <a:solidFill>
                  <a:srgbClr val="30303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303030"/>
                </a:solidFill>
                <a:latin typeface="Lucida Sans Unicode"/>
                <a:cs typeface="Lucida Sans Unicode"/>
              </a:rPr>
              <a:t>are</a:t>
            </a:r>
            <a:r>
              <a:rPr sz="2200" spc="-110" dirty="0">
                <a:solidFill>
                  <a:srgbClr val="30303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303030"/>
                </a:solidFill>
                <a:latin typeface="Lucida Sans Unicode"/>
                <a:cs typeface="Lucida Sans Unicode"/>
              </a:rPr>
              <a:t>proficient</a:t>
            </a:r>
            <a:r>
              <a:rPr sz="2200" spc="-75" dirty="0">
                <a:solidFill>
                  <a:srgbClr val="30303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303030"/>
                </a:solidFill>
                <a:latin typeface="Lucida Sans Unicode"/>
                <a:cs typeface="Lucida Sans Unicode"/>
              </a:rPr>
              <a:t>at</a:t>
            </a:r>
            <a:r>
              <a:rPr sz="2200" spc="-110" dirty="0">
                <a:solidFill>
                  <a:srgbClr val="30303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03030"/>
                </a:solidFill>
                <a:latin typeface="Lucida Sans Unicode"/>
                <a:cs typeface="Lucida Sans Unicode"/>
              </a:rPr>
              <a:t>data</a:t>
            </a:r>
            <a:r>
              <a:rPr sz="2200" spc="-110" dirty="0">
                <a:solidFill>
                  <a:srgbClr val="30303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303030"/>
                </a:solidFill>
                <a:latin typeface="Lucida Sans Unicode"/>
                <a:cs typeface="Lucida Sans Unicode"/>
              </a:rPr>
              <a:t>compression</a:t>
            </a:r>
            <a:r>
              <a:rPr sz="2200" spc="-80" dirty="0">
                <a:solidFill>
                  <a:srgbClr val="30303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303030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30303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303030"/>
                </a:solidFill>
                <a:latin typeface="Lucida Sans Unicode"/>
                <a:cs typeface="Lucida Sans Unicode"/>
              </a:rPr>
              <a:t>generation</a:t>
            </a:r>
            <a:r>
              <a:rPr sz="2200" spc="-105" dirty="0">
                <a:solidFill>
                  <a:srgbClr val="30303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303030"/>
                </a:solidFill>
                <a:latin typeface="Lucida Sans Unicode"/>
                <a:cs typeface="Lucida Sans Unicode"/>
              </a:rPr>
              <a:t>tasks.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17201" y="4789741"/>
            <a:ext cx="9263380" cy="1041400"/>
            <a:chOff x="3517201" y="4789741"/>
            <a:chExt cx="9263380" cy="1041400"/>
          </a:xfrm>
        </p:grpSpPr>
        <p:sp>
          <p:nvSpPr>
            <p:cNvPr id="13" name="object 13"/>
            <p:cNvSpPr/>
            <p:nvPr/>
          </p:nvSpPr>
          <p:spPr>
            <a:xfrm>
              <a:off x="3521964" y="4794503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9081769" y="0"/>
                  </a:moveTo>
                  <a:lnTo>
                    <a:pt x="171958" y="0"/>
                  </a:lnTo>
                  <a:lnTo>
                    <a:pt x="126235" y="6140"/>
                  </a:lnTo>
                  <a:lnTo>
                    <a:pt x="85155" y="23471"/>
                  </a:lnTo>
                  <a:lnTo>
                    <a:pt x="50355" y="50355"/>
                  </a:lnTo>
                  <a:lnTo>
                    <a:pt x="23471" y="85155"/>
                  </a:lnTo>
                  <a:lnTo>
                    <a:pt x="6140" y="126235"/>
                  </a:lnTo>
                  <a:lnTo>
                    <a:pt x="0" y="171958"/>
                  </a:lnTo>
                  <a:lnTo>
                    <a:pt x="0" y="859790"/>
                  </a:lnTo>
                  <a:lnTo>
                    <a:pt x="6140" y="905512"/>
                  </a:lnTo>
                  <a:lnTo>
                    <a:pt x="23471" y="946592"/>
                  </a:lnTo>
                  <a:lnTo>
                    <a:pt x="50355" y="981392"/>
                  </a:lnTo>
                  <a:lnTo>
                    <a:pt x="85155" y="1008276"/>
                  </a:lnTo>
                  <a:lnTo>
                    <a:pt x="126235" y="1025607"/>
                  </a:lnTo>
                  <a:lnTo>
                    <a:pt x="171958" y="1031748"/>
                  </a:lnTo>
                  <a:lnTo>
                    <a:pt x="9081769" y="1031748"/>
                  </a:lnTo>
                  <a:lnTo>
                    <a:pt x="9127492" y="1025607"/>
                  </a:lnTo>
                  <a:lnTo>
                    <a:pt x="9168572" y="1008276"/>
                  </a:lnTo>
                  <a:lnTo>
                    <a:pt x="9203372" y="981392"/>
                  </a:lnTo>
                  <a:lnTo>
                    <a:pt x="9230256" y="946592"/>
                  </a:lnTo>
                  <a:lnTo>
                    <a:pt x="9247587" y="905512"/>
                  </a:lnTo>
                  <a:lnTo>
                    <a:pt x="9253728" y="859790"/>
                  </a:lnTo>
                  <a:lnTo>
                    <a:pt x="9253728" y="171958"/>
                  </a:lnTo>
                  <a:lnTo>
                    <a:pt x="9247587" y="126235"/>
                  </a:lnTo>
                  <a:lnTo>
                    <a:pt x="9230256" y="85155"/>
                  </a:lnTo>
                  <a:lnTo>
                    <a:pt x="9203372" y="50355"/>
                  </a:lnTo>
                  <a:lnTo>
                    <a:pt x="9168572" y="23471"/>
                  </a:lnTo>
                  <a:lnTo>
                    <a:pt x="9127492" y="6140"/>
                  </a:lnTo>
                  <a:lnTo>
                    <a:pt x="9081769" y="0"/>
                  </a:lnTo>
                  <a:close/>
                </a:path>
              </a:pathLst>
            </a:custGeom>
            <a:solidFill>
              <a:srgbClr val="B8F6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21964" y="4794503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0" y="171958"/>
                  </a:moveTo>
                  <a:lnTo>
                    <a:pt x="6140" y="126235"/>
                  </a:lnTo>
                  <a:lnTo>
                    <a:pt x="23471" y="85155"/>
                  </a:lnTo>
                  <a:lnTo>
                    <a:pt x="50355" y="50355"/>
                  </a:lnTo>
                  <a:lnTo>
                    <a:pt x="85155" y="23471"/>
                  </a:lnTo>
                  <a:lnTo>
                    <a:pt x="126235" y="6140"/>
                  </a:lnTo>
                  <a:lnTo>
                    <a:pt x="171958" y="0"/>
                  </a:lnTo>
                  <a:lnTo>
                    <a:pt x="9081769" y="0"/>
                  </a:lnTo>
                  <a:lnTo>
                    <a:pt x="9127492" y="6140"/>
                  </a:lnTo>
                  <a:lnTo>
                    <a:pt x="9168572" y="23471"/>
                  </a:lnTo>
                  <a:lnTo>
                    <a:pt x="9203372" y="50355"/>
                  </a:lnTo>
                  <a:lnTo>
                    <a:pt x="9230256" y="85155"/>
                  </a:lnTo>
                  <a:lnTo>
                    <a:pt x="9247587" y="126235"/>
                  </a:lnTo>
                  <a:lnTo>
                    <a:pt x="9253728" y="171958"/>
                  </a:lnTo>
                  <a:lnTo>
                    <a:pt x="9253728" y="859790"/>
                  </a:lnTo>
                  <a:lnTo>
                    <a:pt x="9247587" y="905512"/>
                  </a:lnTo>
                  <a:lnTo>
                    <a:pt x="9230256" y="946592"/>
                  </a:lnTo>
                  <a:lnTo>
                    <a:pt x="9203372" y="981392"/>
                  </a:lnTo>
                  <a:lnTo>
                    <a:pt x="9168572" y="1008276"/>
                  </a:lnTo>
                  <a:lnTo>
                    <a:pt x="9127492" y="1025607"/>
                  </a:lnTo>
                  <a:lnTo>
                    <a:pt x="9081769" y="1031748"/>
                  </a:lnTo>
                  <a:lnTo>
                    <a:pt x="171958" y="1031748"/>
                  </a:lnTo>
                  <a:lnTo>
                    <a:pt x="126235" y="1025607"/>
                  </a:lnTo>
                  <a:lnTo>
                    <a:pt x="85155" y="1008276"/>
                  </a:lnTo>
                  <a:lnTo>
                    <a:pt x="50355" y="981392"/>
                  </a:lnTo>
                  <a:lnTo>
                    <a:pt x="23471" y="946592"/>
                  </a:lnTo>
                  <a:lnTo>
                    <a:pt x="6140" y="905512"/>
                  </a:lnTo>
                  <a:lnTo>
                    <a:pt x="0" y="859790"/>
                  </a:lnTo>
                  <a:lnTo>
                    <a:pt x="0" y="171958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57727" y="5116195"/>
            <a:ext cx="8978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VAE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cons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two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primary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components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: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encode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decod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r.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17201" y="6242113"/>
            <a:ext cx="9263380" cy="1041400"/>
            <a:chOff x="3517201" y="6242113"/>
            <a:chExt cx="9263380" cy="1041400"/>
          </a:xfrm>
        </p:grpSpPr>
        <p:sp>
          <p:nvSpPr>
            <p:cNvPr id="17" name="object 17"/>
            <p:cNvSpPr/>
            <p:nvPr/>
          </p:nvSpPr>
          <p:spPr>
            <a:xfrm>
              <a:off x="3521964" y="6246876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9081769" y="0"/>
                  </a:moveTo>
                  <a:lnTo>
                    <a:pt x="171958" y="0"/>
                  </a:lnTo>
                  <a:lnTo>
                    <a:pt x="126235" y="6140"/>
                  </a:lnTo>
                  <a:lnTo>
                    <a:pt x="85155" y="23471"/>
                  </a:lnTo>
                  <a:lnTo>
                    <a:pt x="50355" y="50355"/>
                  </a:lnTo>
                  <a:lnTo>
                    <a:pt x="23471" y="85155"/>
                  </a:lnTo>
                  <a:lnTo>
                    <a:pt x="6140" y="126235"/>
                  </a:lnTo>
                  <a:lnTo>
                    <a:pt x="0" y="171957"/>
                  </a:lnTo>
                  <a:lnTo>
                    <a:pt x="0" y="859790"/>
                  </a:lnTo>
                  <a:lnTo>
                    <a:pt x="6140" y="905512"/>
                  </a:lnTo>
                  <a:lnTo>
                    <a:pt x="23471" y="946592"/>
                  </a:lnTo>
                  <a:lnTo>
                    <a:pt x="50355" y="981392"/>
                  </a:lnTo>
                  <a:lnTo>
                    <a:pt x="85155" y="1008276"/>
                  </a:lnTo>
                  <a:lnTo>
                    <a:pt x="126235" y="1025607"/>
                  </a:lnTo>
                  <a:lnTo>
                    <a:pt x="171958" y="1031748"/>
                  </a:lnTo>
                  <a:lnTo>
                    <a:pt x="9081769" y="1031748"/>
                  </a:lnTo>
                  <a:lnTo>
                    <a:pt x="9127492" y="1025607"/>
                  </a:lnTo>
                  <a:lnTo>
                    <a:pt x="9168572" y="1008276"/>
                  </a:lnTo>
                  <a:lnTo>
                    <a:pt x="9203372" y="981392"/>
                  </a:lnTo>
                  <a:lnTo>
                    <a:pt x="9230256" y="946592"/>
                  </a:lnTo>
                  <a:lnTo>
                    <a:pt x="9247587" y="905512"/>
                  </a:lnTo>
                  <a:lnTo>
                    <a:pt x="9253728" y="859790"/>
                  </a:lnTo>
                  <a:lnTo>
                    <a:pt x="9253728" y="171957"/>
                  </a:lnTo>
                  <a:lnTo>
                    <a:pt x="9247587" y="126235"/>
                  </a:lnTo>
                  <a:lnTo>
                    <a:pt x="9230256" y="85155"/>
                  </a:lnTo>
                  <a:lnTo>
                    <a:pt x="9203372" y="50355"/>
                  </a:lnTo>
                  <a:lnTo>
                    <a:pt x="9168572" y="23471"/>
                  </a:lnTo>
                  <a:lnTo>
                    <a:pt x="9127492" y="6140"/>
                  </a:lnTo>
                  <a:lnTo>
                    <a:pt x="908176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21964" y="6246876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0" y="171957"/>
                  </a:moveTo>
                  <a:lnTo>
                    <a:pt x="6140" y="126235"/>
                  </a:lnTo>
                  <a:lnTo>
                    <a:pt x="23471" y="85155"/>
                  </a:lnTo>
                  <a:lnTo>
                    <a:pt x="50355" y="50355"/>
                  </a:lnTo>
                  <a:lnTo>
                    <a:pt x="85155" y="23471"/>
                  </a:lnTo>
                  <a:lnTo>
                    <a:pt x="126235" y="6140"/>
                  </a:lnTo>
                  <a:lnTo>
                    <a:pt x="171958" y="0"/>
                  </a:lnTo>
                  <a:lnTo>
                    <a:pt x="9081769" y="0"/>
                  </a:lnTo>
                  <a:lnTo>
                    <a:pt x="9127492" y="6140"/>
                  </a:lnTo>
                  <a:lnTo>
                    <a:pt x="9168572" y="23471"/>
                  </a:lnTo>
                  <a:lnTo>
                    <a:pt x="9203372" y="50355"/>
                  </a:lnTo>
                  <a:lnTo>
                    <a:pt x="9230256" y="85155"/>
                  </a:lnTo>
                  <a:lnTo>
                    <a:pt x="9247587" y="126235"/>
                  </a:lnTo>
                  <a:lnTo>
                    <a:pt x="9253728" y="171957"/>
                  </a:lnTo>
                  <a:lnTo>
                    <a:pt x="9253728" y="859790"/>
                  </a:lnTo>
                  <a:lnTo>
                    <a:pt x="9247587" y="905512"/>
                  </a:lnTo>
                  <a:lnTo>
                    <a:pt x="9230256" y="946592"/>
                  </a:lnTo>
                  <a:lnTo>
                    <a:pt x="9203372" y="981392"/>
                  </a:lnTo>
                  <a:lnTo>
                    <a:pt x="9168572" y="1008276"/>
                  </a:lnTo>
                  <a:lnTo>
                    <a:pt x="9127492" y="1025607"/>
                  </a:lnTo>
                  <a:lnTo>
                    <a:pt x="9081769" y="1031748"/>
                  </a:lnTo>
                  <a:lnTo>
                    <a:pt x="171958" y="1031748"/>
                  </a:lnTo>
                  <a:lnTo>
                    <a:pt x="126235" y="1025607"/>
                  </a:lnTo>
                  <a:lnTo>
                    <a:pt x="85155" y="1008276"/>
                  </a:lnTo>
                  <a:lnTo>
                    <a:pt x="50355" y="981392"/>
                  </a:lnTo>
                  <a:lnTo>
                    <a:pt x="23471" y="946592"/>
                  </a:lnTo>
                  <a:lnTo>
                    <a:pt x="6140" y="905512"/>
                  </a:lnTo>
                  <a:lnTo>
                    <a:pt x="0" y="859790"/>
                  </a:lnTo>
                  <a:lnTo>
                    <a:pt x="0" y="171957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48454" y="6399987"/>
            <a:ext cx="800163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encoder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compresses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input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into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lower-dimensional</a:t>
            </a:r>
            <a:endParaRPr sz="2200">
              <a:latin typeface="Lucida Sans Unicode"/>
              <a:cs typeface="Lucida Sans Unicode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representation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called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latent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space.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7291" y="306451"/>
            <a:ext cx="5744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Variational</a:t>
            </a:r>
            <a:r>
              <a:rPr spc="-100" dirty="0"/>
              <a:t> </a:t>
            </a:r>
            <a:r>
              <a:rPr spc="5" dirty="0"/>
              <a:t>Autoencoders</a:t>
            </a:r>
            <a:r>
              <a:rPr spc="-75" dirty="0"/>
              <a:t> </a:t>
            </a:r>
            <a:r>
              <a:rPr spc="-155" dirty="0"/>
              <a:t>(VAEs)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17201" y="816910"/>
            <a:ext cx="9263380" cy="2111375"/>
            <a:chOff x="3517201" y="816910"/>
            <a:chExt cx="9263380" cy="21113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816910"/>
              <a:ext cx="7123176" cy="380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21964" y="1891284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9081769" y="0"/>
                  </a:moveTo>
                  <a:lnTo>
                    <a:pt x="171958" y="0"/>
                  </a:lnTo>
                  <a:lnTo>
                    <a:pt x="126235" y="6140"/>
                  </a:lnTo>
                  <a:lnTo>
                    <a:pt x="85155" y="23471"/>
                  </a:lnTo>
                  <a:lnTo>
                    <a:pt x="50355" y="50355"/>
                  </a:lnTo>
                  <a:lnTo>
                    <a:pt x="23471" y="85155"/>
                  </a:lnTo>
                  <a:lnTo>
                    <a:pt x="6140" y="126235"/>
                  </a:lnTo>
                  <a:lnTo>
                    <a:pt x="0" y="171958"/>
                  </a:lnTo>
                  <a:lnTo>
                    <a:pt x="0" y="859790"/>
                  </a:lnTo>
                  <a:lnTo>
                    <a:pt x="6140" y="905512"/>
                  </a:lnTo>
                  <a:lnTo>
                    <a:pt x="23471" y="946592"/>
                  </a:lnTo>
                  <a:lnTo>
                    <a:pt x="50355" y="981392"/>
                  </a:lnTo>
                  <a:lnTo>
                    <a:pt x="85155" y="1008276"/>
                  </a:lnTo>
                  <a:lnTo>
                    <a:pt x="126235" y="1025607"/>
                  </a:lnTo>
                  <a:lnTo>
                    <a:pt x="171958" y="1031748"/>
                  </a:lnTo>
                  <a:lnTo>
                    <a:pt x="9081769" y="1031748"/>
                  </a:lnTo>
                  <a:lnTo>
                    <a:pt x="9127492" y="1025607"/>
                  </a:lnTo>
                  <a:lnTo>
                    <a:pt x="9168572" y="1008276"/>
                  </a:lnTo>
                  <a:lnTo>
                    <a:pt x="9203372" y="981392"/>
                  </a:lnTo>
                  <a:lnTo>
                    <a:pt x="9230256" y="946592"/>
                  </a:lnTo>
                  <a:lnTo>
                    <a:pt x="9247587" y="905512"/>
                  </a:lnTo>
                  <a:lnTo>
                    <a:pt x="9253728" y="859790"/>
                  </a:lnTo>
                  <a:lnTo>
                    <a:pt x="9253728" y="171958"/>
                  </a:lnTo>
                  <a:lnTo>
                    <a:pt x="9247587" y="126235"/>
                  </a:lnTo>
                  <a:lnTo>
                    <a:pt x="9230256" y="85155"/>
                  </a:lnTo>
                  <a:lnTo>
                    <a:pt x="9203372" y="50355"/>
                  </a:lnTo>
                  <a:lnTo>
                    <a:pt x="9168572" y="23471"/>
                  </a:lnTo>
                  <a:lnTo>
                    <a:pt x="9127492" y="6140"/>
                  </a:lnTo>
                  <a:lnTo>
                    <a:pt x="9081769" y="0"/>
                  </a:lnTo>
                  <a:close/>
                </a:path>
              </a:pathLst>
            </a:custGeom>
            <a:solidFill>
              <a:srgbClr val="FFC8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1964" y="1891284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0" y="171958"/>
                  </a:moveTo>
                  <a:lnTo>
                    <a:pt x="6140" y="126235"/>
                  </a:lnTo>
                  <a:lnTo>
                    <a:pt x="23471" y="85155"/>
                  </a:lnTo>
                  <a:lnTo>
                    <a:pt x="50355" y="50355"/>
                  </a:lnTo>
                  <a:lnTo>
                    <a:pt x="85155" y="23471"/>
                  </a:lnTo>
                  <a:lnTo>
                    <a:pt x="126235" y="6140"/>
                  </a:lnTo>
                  <a:lnTo>
                    <a:pt x="171958" y="0"/>
                  </a:lnTo>
                  <a:lnTo>
                    <a:pt x="9081769" y="0"/>
                  </a:lnTo>
                  <a:lnTo>
                    <a:pt x="9127492" y="6140"/>
                  </a:lnTo>
                  <a:lnTo>
                    <a:pt x="9168572" y="23471"/>
                  </a:lnTo>
                  <a:lnTo>
                    <a:pt x="9203372" y="50355"/>
                  </a:lnTo>
                  <a:lnTo>
                    <a:pt x="9230256" y="85155"/>
                  </a:lnTo>
                  <a:lnTo>
                    <a:pt x="9247587" y="126235"/>
                  </a:lnTo>
                  <a:lnTo>
                    <a:pt x="9253728" y="171958"/>
                  </a:lnTo>
                  <a:lnTo>
                    <a:pt x="9253728" y="859790"/>
                  </a:lnTo>
                  <a:lnTo>
                    <a:pt x="9247587" y="905512"/>
                  </a:lnTo>
                  <a:lnTo>
                    <a:pt x="9230256" y="946592"/>
                  </a:lnTo>
                  <a:lnTo>
                    <a:pt x="9203372" y="981392"/>
                  </a:lnTo>
                  <a:lnTo>
                    <a:pt x="9168572" y="1008276"/>
                  </a:lnTo>
                  <a:lnTo>
                    <a:pt x="9127492" y="1025607"/>
                  </a:lnTo>
                  <a:lnTo>
                    <a:pt x="9081769" y="1031748"/>
                  </a:lnTo>
                  <a:lnTo>
                    <a:pt x="171958" y="1031748"/>
                  </a:lnTo>
                  <a:lnTo>
                    <a:pt x="126235" y="1025607"/>
                  </a:lnTo>
                  <a:lnTo>
                    <a:pt x="85155" y="1008276"/>
                  </a:lnTo>
                  <a:lnTo>
                    <a:pt x="50355" y="981392"/>
                  </a:lnTo>
                  <a:lnTo>
                    <a:pt x="23471" y="946592"/>
                  </a:lnTo>
                  <a:lnTo>
                    <a:pt x="6140" y="905512"/>
                  </a:lnTo>
                  <a:lnTo>
                    <a:pt x="0" y="859790"/>
                  </a:lnTo>
                  <a:lnTo>
                    <a:pt x="0" y="171958"/>
                  </a:lnTo>
                  <a:close/>
                </a:path>
              </a:pathLst>
            </a:custGeom>
            <a:ln w="952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317619" y="2212339"/>
            <a:ext cx="76581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decod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then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ec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ns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ucts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fr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om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thi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lat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ent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space.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17201" y="3338893"/>
            <a:ext cx="9263380" cy="2861310"/>
            <a:chOff x="3517201" y="3338893"/>
            <a:chExt cx="9263380" cy="2861310"/>
          </a:xfrm>
        </p:grpSpPr>
        <p:sp>
          <p:nvSpPr>
            <p:cNvPr id="9" name="object 9"/>
            <p:cNvSpPr/>
            <p:nvPr/>
          </p:nvSpPr>
          <p:spPr>
            <a:xfrm>
              <a:off x="3521964" y="3343655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9081769" y="0"/>
                  </a:moveTo>
                  <a:lnTo>
                    <a:pt x="171958" y="0"/>
                  </a:lnTo>
                  <a:lnTo>
                    <a:pt x="126235" y="6140"/>
                  </a:lnTo>
                  <a:lnTo>
                    <a:pt x="85155" y="23471"/>
                  </a:lnTo>
                  <a:lnTo>
                    <a:pt x="50355" y="50355"/>
                  </a:lnTo>
                  <a:lnTo>
                    <a:pt x="23471" y="85155"/>
                  </a:lnTo>
                  <a:lnTo>
                    <a:pt x="6140" y="126235"/>
                  </a:lnTo>
                  <a:lnTo>
                    <a:pt x="0" y="171958"/>
                  </a:lnTo>
                  <a:lnTo>
                    <a:pt x="0" y="859790"/>
                  </a:lnTo>
                  <a:lnTo>
                    <a:pt x="6140" y="905512"/>
                  </a:lnTo>
                  <a:lnTo>
                    <a:pt x="23471" y="946592"/>
                  </a:lnTo>
                  <a:lnTo>
                    <a:pt x="50355" y="981392"/>
                  </a:lnTo>
                  <a:lnTo>
                    <a:pt x="85155" y="1008276"/>
                  </a:lnTo>
                  <a:lnTo>
                    <a:pt x="126235" y="1025607"/>
                  </a:lnTo>
                  <a:lnTo>
                    <a:pt x="171958" y="1031748"/>
                  </a:lnTo>
                  <a:lnTo>
                    <a:pt x="9081769" y="1031748"/>
                  </a:lnTo>
                  <a:lnTo>
                    <a:pt x="9127492" y="1025607"/>
                  </a:lnTo>
                  <a:lnTo>
                    <a:pt x="9168572" y="1008276"/>
                  </a:lnTo>
                  <a:lnTo>
                    <a:pt x="9203372" y="981392"/>
                  </a:lnTo>
                  <a:lnTo>
                    <a:pt x="9230256" y="946592"/>
                  </a:lnTo>
                  <a:lnTo>
                    <a:pt x="9247587" y="905512"/>
                  </a:lnTo>
                  <a:lnTo>
                    <a:pt x="9253728" y="859790"/>
                  </a:lnTo>
                  <a:lnTo>
                    <a:pt x="9253728" y="171958"/>
                  </a:lnTo>
                  <a:lnTo>
                    <a:pt x="9247587" y="126235"/>
                  </a:lnTo>
                  <a:lnTo>
                    <a:pt x="9230256" y="85155"/>
                  </a:lnTo>
                  <a:lnTo>
                    <a:pt x="9203372" y="50355"/>
                  </a:lnTo>
                  <a:lnTo>
                    <a:pt x="9168572" y="23471"/>
                  </a:lnTo>
                  <a:lnTo>
                    <a:pt x="9127492" y="6140"/>
                  </a:lnTo>
                  <a:lnTo>
                    <a:pt x="9081769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1964" y="3343655"/>
              <a:ext cx="9253855" cy="1031875"/>
            </a:xfrm>
            <a:custGeom>
              <a:avLst/>
              <a:gdLst/>
              <a:ahLst/>
              <a:cxnLst/>
              <a:rect l="l" t="t" r="r" b="b"/>
              <a:pathLst>
                <a:path w="9253855" h="1031875">
                  <a:moveTo>
                    <a:pt x="0" y="171958"/>
                  </a:moveTo>
                  <a:lnTo>
                    <a:pt x="6140" y="126235"/>
                  </a:lnTo>
                  <a:lnTo>
                    <a:pt x="23471" y="85155"/>
                  </a:lnTo>
                  <a:lnTo>
                    <a:pt x="50355" y="50355"/>
                  </a:lnTo>
                  <a:lnTo>
                    <a:pt x="85155" y="23471"/>
                  </a:lnTo>
                  <a:lnTo>
                    <a:pt x="126235" y="6140"/>
                  </a:lnTo>
                  <a:lnTo>
                    <a:pt x="171958" y="0"/>
                  </a:lnTo>
                  <a:lnTo>
                    <a:pt x="9081769" y="0"/>
                  </a:lnTo>
                  <a:lnTo>
                    <a:pt x="9127492" y="6140"/>
                  </a:lnTo>
                  <a:lnTo>
                    <a:pt x="9168572" y="23471"/>
                  </a:lnTo>
                  <a:lnTo>
                    <a:pt x="9203372" y="50355"/>
                  </a:lnTo>
                  <a:lnTo>
                    <a:pt x="9230256" y="85155"/>
                  </a:lnTo>
                  <a:lnTo>
                    <a:pt x="9247587" y="126235"/>
                  </a:lnTo>
                  <a:lnTo>
                    <a:pt x="9253728" y="171958"/>
                  </a:lnTo>
                  <a:lnTo>
                    <a:pt x="9253728" y="859790"/>
                  </a:lnTo>
                  <a:lnTo>
                    <a:pt x="9247587" y="905512"/>
                  </a:lnTo>
                  <a:lnTo>
                    <a:pt x="9230256" y="946592"/>
                  </a:lnTo>
                  <a:lnTo>
                    <a:pt x="9203372" y="981392"/>
                  </a:lnTo>
                  <a:lnTo>
                    <a:pt x="9168572" y="1008276"/>
                  </a:lnTo>
                  <a:lnTo>
                    <a:pt x="9127492" y="1025607"/>
                  </a:lnTo>
                  <a:lnTo>
                    <a:pt x="9081769" y="1031748"/>
                  </a:lnTo>
                  <a:lnTo>
                    <a:pt x="171958" y="1031748"/>
                  </a:lnTo>
                  <a:lnTo>
                    <a:pt x="126235" y="1025607"/>
                  </a:lnTo>
                  <a:lnTo>
                    <a:pt x="85155" y="1008276"/>
                  </a:lnTo>
                  <a:lnTo>
                    <a:pt x="50355" y="981392"/>
                  </a:lnTo>
                  <a:lnTo>
                    <a:pt x="23471" y="946592"/>
                  </a:lnTo>
                  <a:lnTo>
                    <a:pt x="6140" y="905512"/>
                  </a:lnTo>
                  <a:lnTo>
                    <a:pt x="0" y="859790"/>
                  </a:lnTo>
                  <a:lnTo>
                    <a:pt x="0" y="171958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21964" y="4794503"/>
              <a:ext cx="9253855" cy="1400810"/>
            </a:xfrm>
            <a:custGeom>
              <a:avLst/>
              <a:gdLst/>
              <a:ahLst/>
              <a:cxnLst/>
              <a:rect l="l" t="t" r="r" b="b"/>
              <a:pathLst>
                <a:path w="9253855" h="1400810">
                  <a:moveTo>
                    <a:pt x="9020302" y="0"/>
                  </a:moveTo>
                  <a:lnTo>
                    <a:pt x="233425" y="0"/>
                  </a:lnTo>
                  <a:lnTo>
                    <a:pt x="186386" y="4742"/>
                  </a:lnTo>
                  <a:lnTo>
                    <a:pt x="142571" y="18345"/>
                  </a:lnTo>
                  <a:lnTo>
                    <a:pt x="102920" y="39868"/>
                  </a:lnTo>
                  <a:lnTo>
                    <a:pt x="68373" y="68373"/>
                  </a:lnTo>
                  <a:lnTo>
                    <a:pt x="39868" y="102920"/>
                  </a:lnTo>
                  <a:lnTo>
                    <a:pt x="18345" y="142571"/>
                  </a:lnTo>
                  <a:lnTo>
                    <a:pt x="4742" y="186386"/>
                  </a:lnTo>
                  <a:lnTo>
                    <a:pt x="0" y="233425"/>
                  </a:lnTo>
                  <a:lnTo>
                    <a:pt x="0" y="1167130"/>
                  </a:lnTo>
                  <a:lnTo>
                    <a:pt x="4742" y="1214169"/>
                  </a:lnTo>
                  <a:lnTo>
                    <a:pt x="18345" y="1257984"/>
                  </a:lnTo>
                  <a:lnTo>
                    <a:pt x="39868" y="1297635"/>
                  </a:lnTo>
                  <a:lnTo>
                    <a:pt x="68373" y="1332182"/>
                  </a:lnTo>
                  <a:lnTo>
                    <a:pt x="102920" y="1360687"/>
                  </a:lnTo>
                  <a:lnTo>
                    <a:pt x="142571" y="1382210"/>
                  </a:lnTo>
                  <a:lnTo>
                    <a:pt x="186386" y="1395813"/>
                  </a:lnTo>
                  <a:lnTo>
                    <a:pt x="233425" y="1400556"/>
                  </a:lnTo>
                  <a:lnTo>
                    <a:pt x="9020302" y="1400556"/>
                  </a:lnTo>
                  <a:lnTo>
                    <a:pt x="9067341" y="1395813"/>
                  </a:lnTo>
                  <a:lnTo>
                    <a:pt x="9111156" y="1382210"/>
                  </a:lnTo>
                  <a:lnTo>
                    <a:pt x="9150807" y="1360687"/>
                  </a:lnTo>
                  <a:lnTo>
                    <a:pt x="9185354" y="1332182"/>
                  </a:lnTo>
                  <a:lnTo>
                    <a:pt x="9213859" y="1297635"/>
                  </a:lnTo>
                  <a:lnTo>
                    <a:pt x="9235382" y="1257984"/>
                  </a:lnTo>
                  <a:lnTo>
                    <a:pt x="9248985" y="1214169"/>
                  </a:lnTo>
                  <a:lnTo>
                    <a:pt x="9253728" y="1167130"/>
                  </a:lnTo>
                  <a:lnTo>
                    <a:pt x="9253728" y="233425"/>
                  </a:lnTo>
                  <a:lnTo>
                    <a:pt x="9248985" y="186386"/>
                  </a:lnTo>
                  <a:lnTo>
                    <a:pt x="9235382" y="142571"/>
                  </a:lnTo>
                  <a:lnTo>
                    <a:pt x="9213859" y="102920"/>
                  </a:lnTo>
                  <a:lnTo>
                    <a:pt x="9185354" y="68373"/>
                  </a:lnTo>
                  <a:lnTo>
                    <a:pt x="9150807" y="39868"/>
                  </a:lnTo>
                  <a:lnTo>
                    <a:pt x="9111156" y="18345"/>
                  </a:lnTo>
                  <a:lnTo>
                    <a:pt x="9067341" y="4742"/>
                  </a:lnTo>
                  <a:lnTo>
                    <a:pt x="9020302" y="0"/>
                  </a:lnTo>
                  <a:close/>
                </a:path>
              </a:pathLst>
            </a:custGeom>
            <a:solidFill>
              <a:srgbClr val="B8F6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21964" y="4794503"/>
              <a:ext cx="9253855" cy="1400810"/>
            </a:xfrm>
            <a:custGeom>
              <a:avLst/>
              <a:gdLst/>
              <a:ahLst/>
              <a:cxnLst/>
              <a:rect l="l" t="t" r="r" b="b"/>
              <a:pathLst>
                <a:path w="9253855" h="1400810">
                  <a:moveTo>
                    <a:pt x="0" y="233425"/>
                  </a:moveTo>
                  <a:lnTo>
                    <a:pt x="4742" y="186386"/>
                  </a:lnTo>
                  <a:lnTo>
                    <a:pt x="18345" y="142571"/>
                  </a:lnTo>
                  <a:lnTo>
                    <a:pt x="39868" y="102920"/>
                  </a:lnTo>
                  <a:lnTo>
                    <a:pt x="68373" y="68373"/>
                  </a:lnTo>
                  <a:lnTo>
                    <a:pt x="102920" y="39868"/>
                  </a:lnTo>
                  <a:lnTo>
                    <a:pt x="142571" y="18345"/>
                  </a:lnTo>
                  <a:lnTo>
                    <a:pt x="186386" y="4742"/>
                  </a:lnTo>
                  <a:lnTo>
                    <a:pt x="233425" y="0"/>
                  </a:lnTo>
                  <a:lnTo>
                    <a:pt x="9020302" y="0"/>
                  </a:lnTo>
                  <a:lnTo>
                    <a:pt x="9067341" y="4742"/>
                  </a:lnTo>
                  <a:lnTo>
                    <a:pt x="9111156" y="18345"/>
                  </a:lnTo>
                  <a:lnTo>
                    <a:pt x="9150807" y="39868"/>
                  </a:lnTo>
                  <a:lnTo>
                    <a:pt x="9185354" y="68373"/>
                  </a:lnTo>
                  <a:lnTo>
                    <a:pt x="9213859" y="102920"/>
                  </a:lnTo>
                  <a:lnTo>
                    <a:pt x="9235382" y="142571"/>
                  </a:lnTo>
                  <a:lnTo>
                    <a:pt x="9248985" y="186386"/>
                  </a:lnTo>
                  <a:lnTo>
                    <a:pt x="9253728" y="233425"/>
                  </a:lnTo>
                  <a:lnTo>
                    <a:pt x="9253728" y="1167130"/>
                  </a:lnTo>
                  <a:lnTo>
                    <a:pt x="9248985" y="1214169"/>
                  </a:lnTo>
                  <a:lnTo>
                    <a:pt x="9235382" y="1257984"/>
                  </a:lnTo>
                  <a:lnTo>
                    <a:pt x="9213859" y="1297635"/>
                  </a:lnTo>
                  <a:lnTo>
                    <a:pt x="9185354" y="1332182"/>
                  </a:lnTo>
                  <a:lnTo>
                    <a:pt x="9150807" y="1360687"/>
                  </a:lnTo>
                  <a:lnTo>
                    <a:pt x="9111156" y="1382210"/>
                  </a:lnTo>
                  <a:lnTo>
                    <a:pt x="9067341" y="1395813"/>
                  </a:lnTo>
                  <a:lnTo>
                    <a:pt x="9020302" y="1400556"/>
                  </a:lnTo>
                  <a:lnTo>
                    <a:pt x="233425" y="1400556"/>
                  </a:lnTo>
                  <a:lnTo>
                    <a:pt x="186386" y="1395813"/>
                  </a:lnTo>
                  <a:lnTo>
                    <a:pt x="142571" y="1382210"/>
                  </a:lnTo>
                  <a:lnTo>
                    <a:pt x="102920" y="1360687"/>
                  </a:lnTo>
                  <a:lnTo>
                    <a:pt x="68373" y="1332182"/>
                  </a:lnTo>
                  <a:lnTo>
                    <a:pt x="39868" y="1297635"/>
                  </a:lnTo>
                  <a:lnTo>
                    <a:pt x="18345" y="1257984"/>
                  </a:lnTo>
                  <a:lnTo>
                    <a:pt x="4742" y="1214169"/>
                  </a:lnTo>
                  <a:lnTo>
                    <a:pt x="0" y="1167130"/>
                  </a:lnTo>
                  <a:lnTo>
                    <a:pt x="0" y="233425"/>
                  </a:lnTo>
                  <a:close/>
                </a:path>
              </a:pathLst>
            </a:custGeom>
            <a:ln w="9525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33927" y="3496131"/>
            <a:ext cx="8824595" cy="2499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VAEs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are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unique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because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they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introduce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probabilistic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approach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endParaRPr sz="2200">
              <a:latin typeface="Lucida Sans Unicode"/>
              <a:cs typeface="Lucida Sans Unicode"/>
            </a:endParaRPr>
          </a:p>
          <a:p>
            <a:pPr marL="3810" algn="ctr">
              <a:lnSpc>
                <a:spcPct val="100000"/>
              </a:lnSpc>
              <a:spcBef>
                <a:spcPts val="5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5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compression.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50">
              <a:latin typeface="Lucida Sans Unicode"/>
              <a:cs typeface="Lucida Sans Unicode"/>
            </a:endParaRPr>
          </a:p>
          <a:p>
            <a:pPr marL="59690" marR="52705" indent="1270" algn="ctr">
              <a:lnSpc>
                <a:spcPct val="100000"/>
              </a:lnSpc>
            </a:pP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This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probabilistic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element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allows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VAEs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generate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new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samples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from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latent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space,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offering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powerful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tool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creative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sk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n.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4958" y="326898"/>
            <a:ext cx="8543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Real-World</a:t>
            </a:r>
            <a:r>
              <a:rPr spc="-90" dirty="0"/>
              <a:t> </a:t>
            </a:r>
            <a:r>
              <a:rPr spc="-45" dirty="0"/>
              <a:t>Analogy:</a:t>
            </a:r>
            <a:r>
              <a:rPr spc="-85" dirty="0"/>
              <a:t> </a:t>
            </a:r>
            <a:r>
              <a:rPr spc="-70" dirty="0"/>
              <a:t>VAEs</a:t>
            </a:r>
            <a:r>
              <a:rPr spc="-80" dirty="0"/>
              <a:t> </a:t>
            </a:r>
            <a:r>
              <a:rPr spc="20" dirty="0"/>
              <a:t>in</a:t>
            </a:r>
            <a:r>
              <a:rPr spc="-100" dirty="0"/>
              <a:t> </a:t>
            </a:r>
            <a:r>
              <a:rPr spc="-114" dirty="0"/>
              <a:t>Image</a:t>
            </a:r>
            <a:r>
              <a:rPr spc="-90" dirty="0"/>
              <a:t> </a:t>
            </a:r>
            <a:r>
              <a:rPr spc="-10" dirty="0"/>
              <a:t>Compression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55392" y="818198"/>
            <a:ext cx="10750550" cy="2959100"/>
            <a:chOff x="2755392" y="818198"/>
            <a:chExt cx="10750550" cy="2959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5392" y="818198"/>
              <a:ext cx="10750296" cy="354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11296" y="1743455"/>
              <a:ext cx="9573895" cy="942340"/>
            </a:xfrm>
            <a:custGeom>
              <a:avLst/>
              <a:gdLst/>
              <a:ahLst/>
              <a:cxnLst/>
              <a:rect l="l" t="t" r="r" b="b"/>
              <a:pathLst>
                <a:path w="9573894" h="942339">
                  <a:moveTo>
                    <a:pt x="9416796" y="0"/>
                  </a:moveTo>
                  <a:lnTo>
                    <a:pt x="139318" y="0"/>
                  </a:lnTo>
                  <a:lnTo>
                    <a:pt x="95276" y="7100"/>
                  </a:lnTo>
                  <a:lnTo>
                    <a:pt x="57031" y="26875"/>
                  </a:lnTo>
                  <a:lnTo>
                    <a:pt x="26875" y="57031"/>
                  </a:lnTo>
                  <a:lnTo>
                    <a:pt x="7100" y="95276"/>
                  </a:lnTo>
                  <a:lnTo>
                    <a:pt x="0" y="139319"/>
                  </a:lnTo>
                  <a:lnTo>
                    <a:pt x="0" y="802513"/>
                  </a:lnTo>
                  <a:lnTo>
                    <a:pt x="7100" y="846555"/>
                  </a:lnTo>
                  <a:lnTo>
                    <a:pt x="26875" y="884800"/>
                  </a:lnTo>
                  <a:lnTo>
                    <a:pt x="57031" y="914956"/>
                  </a:lnTo>
                  <a:lnTo>
                    <a:pt x="95276" y="934731"/>
                  </a:lnTo>
                  <a:lnTo>
                    <a:pt x="139318" y="941832"/>
                  </a:lnTo>
                  <a:lnTo>
                    <a:pt x="9416796" y="941832"/>
                  </a:lnTo>
                  <a:lnTo>
                    <a:pt x="9466429" y="933834"/>
                  </a:lnTo>
                  <a:lnTo>
                    <a:pt x="9509522" y="911559"/>
                  </a:lnTo>
                  <a:lnTo>
                    <a:pt x="9543495" y="877586"/>
                  </a:lnTo>
                  <a:lnTo>
                    <a:pt x="9565770" y="834493"/>
                  </a:lnTo>
                  <a:lnTo>
                    <a:pt x="9573767" y="784860"/>
                  </a:lnTo>
                  <a:lnTo>
                    <a:pt x="9573767" y="156972"/>
                  </a:lnTo>
                  <a:lnTo>
                    <a:pt x="9565770" y="107338"/>
                  </a:lnTo>
                  <a:lnTo>
                    <a:pt x="9543495" y="64245"/>
                  </a:lnTo>
                  <a:lnTo>
                    <a:pt x="9509522" y="30272"/>
                  </a:lnTo>
                  <a:lnTo>
                    <a:pt x="9466429" y="7997"/>
                  </a:lnTo>
                  <a:lnTo>
                    <a:pt x="9416796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11296" y="1743455"/>
              <a:ext cx="9573895" cy="942340"/>
            </a:xfrm>
            <a:custGeom>
              <a:avLst/>
              <a:gdLst/>
              <a:ahLst/>
              <a:cxnLst/>
              <a:rect l="l" t="t" r="r" b="b"/>
              <a:pathLst>
                <a:path w="9573894" h="942339">
                  <a:moveTo>
                    <a:pt x="9573767" y="156972"/>
                  </a:moveTo>
                  <a:lnTo>
                    <a:pt x="9573767" y="784860"/>
                  </a:lnTo>
                  <a:lnTo>
                    <a:pt x="9565770" y="834493"/>
                  </a:lnTo>
                  <a:lnTo>
                    <a:pt x="9543495" y="877586"/>
                  </a:lnTo>
                  <a:lnTo>
                    <a:pt x="9509522" y="911559"/>
                  </a:lnTo>
                  <a:lnTo>
                    <a:pt x="9466429" y="933834"/>
                  </a:lnTo>
                  <a:lnTo>
                    <a:pt x="9416796" y="941832"/>
                  </a:lnTo>
                  <a:lnTo>
                    <a:pt x="139318" y="941832"/>
                  </a:lnTo>
                  <a:lnTo>
                    <a:pt x="95276" y="934731"/>
                  </a:lnTo>
                  <a:lnTo>
                    <a:pt x="57031" y="914956"/>
                  </a:lnTo>
                  <a:lnTo>
                    <a:pt x="26875" y="884800"/>
                  </a:lnTo>
                  <a:lnTo>
                    <a:pt x="7100" y="846555"/>
                  </a:lnTo>
                  <a:lnTo>
                    <a:pt x="0" y="802513"/>
                  </a:lnTo>
                  <a:lnTo>
                    <a:pt x="0" y="139319"/>
                  </a:lnTo>
                  <a:lnTo>
                    <a:pt x="7100" y="95276"/>
                  </a:lnTo>
                  <a:lnTo>
                    <a:pt x="26875" y="57031"/>
                  </a:lnTo>
                  <a:lnTo>
                    <a:pt x="57031" y="26875"/>
                  </a:lnTo>
                  <a:lnTo>
                    <a:pt x="95276" y="7100"/>
                  </a:lnTo>
                  <a:lnTo>
                    <a:pt x="139318" y="0"/>
                  </a:lnTo>
                  <a:lnTo>
                    <a:pt x="9416796" y="0"/>
                  </a:lnTo>
                  <a:lnTo>
                    <a:pt x="9466429" y="7997"/>
                  </a:lnTo>
                  <a:lnTo>
                    <a:pt x="9509522" y="30272"/>
                  </a:lnTo>
                  <a:lnTo>
                    <a:pt x="9543495" y="64245"/>
                  </a:lnTo>
                  <a:lnTo>
                    <a:pt x="9565770" y="107338"/>
                  </a:lnTo>
                  <a:lnTo>
                    <a:pt x="9573767" y="156972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11296" y="2830068"/>
              <a:ext cx="9573895" cy="940435"/>
            </a:xfrm>
            <a:custGeom>
              <a:avLst/>
              <a:gdLst/>
              <a:ahLst/>
              <a:cxnLst/>
              <a:rect l="l" t="t" r="r" b="b"/>
              <a:pathLst>
                <a:path w="9573894" h="940435">
                  <a:moveTo>
                    <a:pt x="9417050" y="0"/>
                  </a:moveTo>
                  <a:lnTo>
                    <a:pt x="178815" y="0"/>
                  </a:lnTo>
                  <a:lnTo>
                    <a:pt x="131306" y="6392"/>
                  </a:lnTo>
                  <a:lnTo>
                    <a:pt x="88598" y="24431"/>
                  </a:lnTo>
                  <a:lnTo>
                    <a:pt x="52403" y="52403"/>
                  </a:lnTo>
                  <a:lnTo>
                    <a:pt x="24431" y="88598"/>
                  </a:lnTo>
                  <a:lnTo>
                    <a:pt x="6392" y="131306"/>
                  </a:lnTo>
                  <a:lnTo>
                    <a:pt x="0" y="178816"/>
                  </a:lnTo>
                  <a:lnTo>
                    <a:pt x="0" y="761492"/>
                  </a:lnTo>
                  <a:lnTo>
                    <a:pt x="6392" y="809001"/>
                  </a:lnTo>
                  <a:lnTo>
                    <a:pt x="24431" y="851709"/>
                  </a:lnTo>
                  <a:lnTo>
                    <a:pt x="52403" y="887904"/>
                  </a:lnTo>
                  <a:lnTo>
                    <a:pt x="88598" y="915876"/>
                  </a:lnTo>
                  <a:lnTo>
                    <a:pt x="131306" y="933915"/>
                  </a:lnTo>
                  <a:lnTo>
                    <a:pt x="178815" y="940308"/>
                  </a:lnTo>
                  <a:lnTo>
                    <a:pt x="9417050" y="940308"/>
                  </a:lnTo>
                  <a:lnTo>
                    <a:pt x="9466608" y="932324"/>
                  </a:lnTo>
                  <a:lnTo>
                    <a:pt x="9509631" y="910088"/>
                  </a:lnTo>
                  <a:lnTo>
                    <a:pt x="9543548" y="876171"/>
                  </a:lnTo>
                  <a:lnTo>
                    <a:pt x="9565784" y="833148"/>
                  </a:lnTo>
                  <a:lnTo>
                    <a:pt x="9573767" y="783590"/>
                  </a:lnTo>
                  <a:lnTo>
                    <a:pt x="9573767" y="156718"/>
                  </a:lnTo>
                  <a:lnTo>
                    <a:pt x="9565784" y="107159"/>
                  </a:lnTo>
                  <a:lnTo>
                    <a:pt x="9543548" y="64136"/>
                  </a:lnTo>
                  <a:lnTo>
                    <a:pt x="9509631" y="30219"/>
                  </a:lnTo>
                  <a:lnTo>
                    <a:pt x="9466608" y="7983"/>
                  </a:lnTo>
                  <a:lnTo>
                    <a:pt x="9417050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11296" y="2830068"/>
              <a:ext cx="9573895" cy="940435"/>
            </a:xfrm>
            <a:custGeom>
              <a:avLst/>
              <a:gdLst/>
              <a:ahLst/>
              <a:cxnLst/>
              <a:rect l="l" t="t" r="r" b="b"/>
              <a:pathLst>
                <a:path w="9573894" h="940435">
                  <a:moveTo>
                    <a:pt x="9573767" y="156718"/>
                  </a:moveTo>
                  <a:lnTo>
                    <a:pt x="9573767" y="783590"/>
                  </a:lnTo>
                  <a:lnTo>
                    <a:pt x="9565784" y="833148"/>
                  </a:lnTo>
                  <a:lnTo>
                    <a:pt x="9543548" y="876171"/>
                  </a:lnTo>
                  <a:lnTo>
                    <a:pt x="9509631" y="910088"/>
                  </a:lnTo>
                  <a:lnTo>
                    <a:pt x="9466608" y="932324"/>
                  </a:lnTo>
                  <a:lnTo>
                    <a:pt x="9417050" y="940308"/>
                  </a:lnTo>
                  <a:lnTo>
                    <a:pt x="178815" y="940308"/>
                  </a:lnTo>
                  <a:lnTo>
                    <a:pt x="131306" y="933915"/>
                  </a:lnTo>
                  <a:lnTo>
                    <a:pt x="88598" y="915876"/>
                  </a:lnTo>
                  <a:lnTo>
                    <a:pt x="52403" y="887904"/>
                  </a:lnTo>
                  <a:lnTo>
                    <a:pt x="24431" y="851709"/>
                  </a:lnTo>
                  <a:lnTo>
                    <a:pt x="6392" y="809001"/>
                  </a:lnTo>
                  <a:lnTo>
                    <a:pt x="0" y="761492"/>
                  </a:lnTo>
                  <a:lnTo>
                    <a:pt x="0" y="178816"/>
                  </a:lnTo>
                  <a:lnTo>
                    <a:pt x="6392" y="131306"/>
                  </a:lnTo>
                  <a:lnTo>
                    <a:pt x="24431" y="88598"/>
                  </a:lnTo>
                  <a:lnTo>
                    <a:pt x="52403" y="52403"/>
                  </a:lnTo>
                  <a:lnTo>
                    <a:pt x="88598" y="24431"/>
                  </a:lnTo>
                  <a:lnTo>
                    <a:pt x="131306" y="6392"/>
                  </a:lnTo>
                  <a:lnTo>
                    <a:pt x="178815" y="0"/>
                  </a:lnTo>
                  <a:lnTo>
                    <a:pt x="9417050" y="0"/>
                  </a:lnTo>
                  <a:lnTo>
                    <a:pt x="9466608" y="7983"/>
                  </a:lnTo>
                  <a:lnTo>
                    <a:pt x="9509631" y="30219"/>
                  </a:lnTo>
                  <a:lnTo>
                    <a:pt x="9543548" y="64136"/>
                  </a:lnTo>
                  <a:lnTo>
                    <a:pt x="9565784" y="107159"/>
                  </a:lnTo>
                  <a:lnTo>
                    <a:pt x="9573767" y="156718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91761" y="2057780"/>
            <a:ext cx="8362950" cy="1405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Imagine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you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have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high-resolution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images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(your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data).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You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want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save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storage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space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without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losing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too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much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quality.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98438" y="4216908"/>
            <a:ext cx="2461895" cy="3502660"/>
            <a:chOff x="6298438" y="4216908"/>
            <a:chExt cx="2461895" cy="35026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1029" y="6556248"/>
              <a:ext cx="1288923" cy="116281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304788" y="4229100"/>
              <a:ext cx="386080" cy="1420495"/>
            </a:xfrm>
            <a:custGeom>
              <a:avLst/>
              <a:gdLst/>
              <a:ahLst/>
              <a:cxnLst/>
              <a:rect l="l" t="t" r="r" b="b"/>
              <a:pathLst>
                <a:path w="386079" h="1420495">
                  <a:moveTo>
                    <a:pt x="385571" y="0"/>
                  </a:moveTo>
                  <a:lnTo>
                    <a:pt x="0" y="0"/>
                  </a:lnTo>
                  <a:lnTo>
                    <a:pt x="0" y="1420367"/>
                  </a:lnTo>
                  <a:lnTo>
                    <a:pt x="385571" y="1420367"/>
                  </a:lnTo>
                  <a:lnTo>
                    <a:pt x="385571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04788" y="4229100"/>
              <a:ext cx="386080" cy="1420495"/>
            </a:xfrm>
            <a:custGeom>
              <a:avLst/>
              <a:gdLst/>
              <a:ahLst/>
              <a:cxnLst/>
              <a:rect l="l" t="t" r="r" b="b"/>
              <a:pathLst>
                <a:path w="386079" h="1420495">
                  <a:moveTo>
                    <a:pt x="0" y="1420367"/>
                  </a:moveTo>
                  <a:lnTo>
                    <a:pt x="385571" y="1420367"/>
                  </a:lnTo>
                  <a:lnTo>
                    <a:pt x="385571" y="0"/>
                  </a:lnTo>
                  <a:lnTo>
                    <a:pt x="0" y="0"/>
                  </a:lnTo>
                  <a:lnTo>
                    <a:pt x="0" y="1420367"/>
                  </a:lnTo>
                  <a:close/>
                </a:path>
              </a:pathLst>
            </a:custGeom>
            <a:ln w="12700">
              <a:solidFill>
                <a:srgbClr val="F8CA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89598" y="4235958"/>
              <a:ext cx="1262380" cy="1409065"/>
            </a:xfrm>
            <a:custGeom>
              <a:avLst/>
              <a:gdLst/>
              <a:ahLst/>
              <a:cxnLst/>
              <a:rect l="l" t="t" r="r" b="b"/>
              <a:pathLst>
                <a:path w="1262379" h="1409064">
                  <a:moveTo>
                    <a:pt x="1524" y="0"/>
                  </a:moveTo>
                  <a:lnTo>
                    <a:pt x="1262126" y="303149"/>
                  </a:lnTo>
                </a:path>
                <a:path w="1262379" h="1409064">
                  <a:moveTo>
                    <a:pt x="0" y="1409064"/>
                  </a:moveTo>
                  <a:lnTo>
                    <a:pt x="1242186" y="1196339"/>
                  </a:lnTo>
                </a:path>
              </a:pathLst>
            </a:custGeom>
            <a:ln w="38100">
              <a:solidFill>
                <a:srgbClr val="F8CA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18704" y="4526280"/>
              <a:ext cx="386080" cy="914400"/>
            </a:xfrm>
            <a:custGeom>
              <a:avLst/>
              <a:gdLst/>
              <a:ahLst/>
              <a:cxnLst/>
              <a:rect l="l" t="t" r="r" b="b"/>
              <a:pathLst>
                <a:path w="386079" h="914400">
                  <a:moveTo>
                    <a:pt x="385572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385572" y="914400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18704" y="4526280"/>
              <a:ext cx="386080" cy="914400"/>
            </a:xfrm>
            <a:custGeom>
              <a:avLst/>
              <a:gdLst/>
              <a:ahLst/>
              <a:cxnLst/>
              <a:rect l="l" t="t" r="r" b="b"/>
              <a:pathLst>
                <a:path w="386079" h="914400">
                  <a:moveTo>
                    <a:pt x="0" y="914400"/>
                  </a:moveTo>
                  <a:lnTo>
                    <a:pt x="385572" y="914400"/>
                  </a:lnTo>
                  <a:lnTo>
                    <a:pt x="385572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12700">
              <a:solidFill>
                <a:srgbClr val="F8CA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730110" y="4801565"/>
            <a:ext cx="11480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3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2200" b="1" spc="-5" dirty="0">
                <a:solidFill>
                  <a:srgbClr val="404040"/>
                </a:solidFill>
                <a:latin typeface="Tahoma"/>
                <a:cs typeface="Tahoma"/>
              </a:rPr>
              <a:t>nc</a:t>
            </a:r>
            <a:r>
              <a:rPr sz="2200" b="1" spc="-1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200" b="1" spc="10" dirty="0">
                <a:solidFill>
                  <a:srgbClr val="404040"/>
                </a:solidFill>
                <a:latin typeface="Tahoma"/>
                <a:cs typeface="Tahoma"/>
              </a:rPr>
              <a:t>der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79892" y="4218432"/>
            <a:ext cx="1646555" cy="1450340"/>
            <a:chOff x="8279892" y="4218432"/>
            <a:chExt cx="1646555" cy="1450340"/>
          </a:xfrm>
        </p:grpSpPr>
        <p:sp>
          <p:nvSpPr>
            <p:cNvPr id="19" name="object 19"/>
            <p:cNvSpPr/>
            <p:nvPr/>
          </p:nvSpPr>
          <p:spPr>
            <a:xfrm>
              <a:off x="8298942" y="4237482"/>
              <a:ext cx="1247140" cy="1412240"/>
            </a:xfrm>
            <a:custGeom>
              <a:avLst/>
              <a:gdLst/>
              <a:ahLst/>
              <a:cxnLst/>
              <a:rect l="l" t="t" r="r" b="b"/>
              <a:pathLst>
                <a:path w="1247140" h="1412239">
                  <a:moveTo>
                    <a:pt x="1247139" y="0"/>
                  </a:moveTo>
                  <a:lnTo>
                    <a:pt x="1524" y="300227"/>
                  </a:lnTo>
                </a:path>
                <a:path w="1247140" h="1412239">
                  <a:moveTo>
                    <a:pt x="1242186" y="1412113"/>
                  </a:moveTo>
                  <a:lnTo>
                    <a:pt x="0" y="1199388"/>
                  </a:lnTo>
                </a:path>
              </a:pathLst>
            </a:custGeom>
            <a:ln w="38100">
              <a:solidFill>
                <a:srgbClr val="F8CA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34144" y="4232148"/>
              <a:ext cx="386080" cy="1420495"/>
            </a:xfrm>
            <a:custGeom>
              <a:avLst/>
              <a:gdLst/>
              <a:ahLst/>
              <a:cxnLst/>
              <a:rect l="l" t="t" r="r" b="b"/>
              <a:pathLst>
                <a:path w="386079" h="1420495">
                  <a:moveTo>
                    <a:pt x="385572" y="0"/>
                  </a:moveTo>
                  <a:lnTo>
                    <a:pt x="0" y="0"/>
                  </a:lnTo>
                  <a:lnTo>
                    <a:pt x="0" y="1420367"/>
                  </a:lnTo>
                  <a:lnTo>
                    <a:pt x="385572" y="1420367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34144" y="4232148"/>
              <a:ext cx="386080" cy="1420495"/>
            </a:xfrm>
            <a:custGeom>
              <a:avLst/>
              <a:gdLst/>
              <a:ahLst/>
              <a:cxnLst/>
              <a:rect l="l" t="t" r="r" b="b"/>
              <a:pathLst>
                <a:path w="386079" h="1420495">
                  <a:moveTo>
                    <a:pt x="0" y="1420367"/>
                  </a:moveTo>
                  <a:lnTo>
                    <a:pt x="385572" y="1420367"/>
                  </a:lnTo>
                  <a:lnTo>
                    <a:pt x="385572" y="0"/>
                  </a:lnTo>
                  <a:lnTo>
                    <a:pt x="0" y="0"/>
                  </a:lnTo>
                  <a:lnTo>
                    <a:pt x="0" y="1420367"/>
                  </a:lnTo>
                  <a:close/>
                </a:path>
              </a:pathLst>
            </a:custGeom>
            <a:ln w="12700">
              <a:solidFill>
                <a:srgbClr val="F8CA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342756" y="4801565"/>
            <a:ext cx="11804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404040"/>
                </a:solidFill>
                <a:latin typeface="Tahoma"/>
                <a:cs typeface="Tahoma"/>
              </a:rPr>
              <a:t>ec</a:t>
            </a:r>
            <a:r>
              <a:rPr sz="2200" b="1" spc="-30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2200" b="1" spc="10" dirty="0">
                <a:solidFill>
                  <a:srgbClr val="404040"/>
                </a:solidFill>
                <a:latin typeface="Tahoma"/>
                <a:cs typeface="Tahoma"/>
              </a:rPr>
              <a:t>der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36720" y="4373879"/>
            <a:ext cx="7781925" cy="1638300"/>
            <a:chOff x="4236720" y="4373879"/>
            <a:chExt cx="7781925" cy="1638300"/>
          </a:xfrm>
        </p:grpSpPr>
        <p:sp>
          <p:nvSpPr>
            <p:cNvPr id="24" name="object 24"/>
            <p:cNvSpPr/>
            <p:nvPr/>
          </p:nvSpPr>
          <p:spPr>
            <a:xfrm>
              <a:off x="5664708" y="4824983"/>
              <a:ext cx="504825" cy="283845"/>
            </a:xfrm>
            <a:custGeom>
              <a:avLst/>
              <a:gdLst/>
              <a:ahLst/>
              <a:cxnLst/>
              <a:rect l="l" t="t" r="r" b="b"/>
              <a:pathLst>
                <a:path w="504825" h="283845">
                  <a:moveTo>
                    <a:pt x="141731" y="0"/>
                  </a:moveTo>
                  <a:lnTo>
                    <a:pt x="0" y="141731"/>
                  </a:lnTo>
                  <a:lnTo>
                    <a:pt x="141731" y="283463"/>
                  </a:lnTo>
                  <a:lnTo>
                    <a:pt x="141731" y="212598"/>
                  </a:lnTo>
                  <a:lnTo>
                    <a:pt x="504443" y="212598"/>
                  </a:lnTo>
                  <a:lnTo>
                    <a:pt x="504443" y="70865"/>
                  </a:lnTo>
                  <a:lnTo>
                    <a:pt x="141731" y="70865"/>
                  </a:lnTo>
                  <a:lnTo>
                    <a:pt x="141731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0" y="4373879"/>
              <a:ext cx="1309115" cy="11719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9148" y="4373879"/>
              <a:ext cx="1309116" cy="117195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976616" y="4835651"/>
              <a:ext cx="2550160" cy="1176655"/>
            </a:xfrm>
            <a:custGeom>
              <a:avLst/>
              <a:gdLst/>
              <a:ahLst/>
              <a:cxnLst/>
              <a:rect l="l" t="t" r="r" b="b"/>
              <a:pathLst>
                <a:path w="2550159" h="1176654">
                  <a:moveTo>
                    <a:pt x="323088" y="1014984"/>
                  </a:moveTo>
                  <a:lnTo>
                    <a:pt x="242316" y="1014984"/>
                  </a:lnTo>
                  <a:lnTo>
                    <a:pt x="242316" y="733044"/>
                  </a:lnTo>
                  <a:lnTo>
                    <a:pt x="80772" y="733044"/>
                  </a:lnTo>
                  <a:lnTo>
                    <a:pt x="80772" y="1014984"/>
                  </a:lnTo>
                  <a:lnTo>
                    <a:pt x="0" y="1014984"/>
                  </a:lnTo>
                  <a:lnTo>
                    <a:pt x="161544" y="1176528"/>
                  </a:lnTo>
                  <a:lnTo>
                    <a:pt x="323088" y="1014984"/>
                  </a:lnTo>
                  <a:close/>
                </a:path>
                <a:path w="2550159" h="1176654">
                  <a:moveTo>
                    <a:pt x="2549652" y="141732"/>
                  </a:moveTo>
                  <a:lnTo>
                    <a:pt x="2407920" y="0"/>
                  </a:lnTo>
                  <a:lnTo>
                    <a:pt x="2407920" y="70866"/>
                  </a:lnTo>
                  <a:lnTo>
                    <a:pt x="2045208" y="70866"/>
                  </a:lnTo>
                  <a:lnTo>
                    <a:pt x="2045208" y="212598"/>
                  </a:lnTo>
                  <a:lnTo>
                    <a:pt x="2407920" y="212598"/>
                  </a:lnTo>
                  <a:lnTo>
                    <a:pt x="2407920" y="283464"/>
                  </a:lnTo>
                  <a:lnTo>
                    <a:pt x="2549652" y="141732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916039" y="6029325"/>
            <a:ext cx="2444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404040"/>
                </a:solidFill>
                <a:latin typeface="Tahoma"/>
                <a:cs typeface="Tahoma"/>
              </a:rPr>
              <a:t>Compressed</a:t>
            </a:r>
            <a:r>
              <a:rPr sz="2200" b="1" spc="-13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404040"/>
                </a:solidFill>
                <a:latin typeface="Tahoma"/>
                <a:cs typeface="Tahoma"/>
              </a:rPr>
              <a:t>data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4958" y="306451"/>
            <a:ext cx="85432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Real-World</a:t>
            </a:r>
            <a:r>
              <a:rPr spc="-90" dirty="0"/>
              <a:t> </a:t>
            </a:r>
            <a:r>
              <a:rPr spc="-45" dirty="0"/>
              <a:t>Analogy:</a:t>
            </a:r>
            <a:r>
              <a:rPr spc="-85" dirty="0"/>
              <a:t> </a:t>
            </a:r>
            <a:r>
              <a:rPr spc="-70" dirty="0"/>
              <a:t>VAEs</a:t>
            </a:r>
            <a:r>
              <a:rPr spc="-80" dirty="0"/>
              <a:t> </a:t>
            </a:r>
            <a:r>
              <a:rPr spc="20" dirty="0"/>
              <a:t>in</a:t>
            </a:r>
            <a:r>
              <a:rPr spc="-100" dirty="0"/>
              <a:t> </a:t>
            </a:r>
            <a:r>
              <a:rPr spc="-114" dirty="0"/>
              <a:t>Image</a:t>
            </a:r>
            <a:r>
              <a:rPr spc="-90" dirty="0"/>
              <a:t> </a:t>
            </a:r>
            <a:r>
              <a:rPr spc="-10" dirty="0"/>
              <a:t>Compression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49042" y="1834642"/>
            <a:ext cx="11153140" cy="2294255"/>
            <a:chOff x="2749042" y="1834642"/>
            <a:chExt cx="11153140" cy="2294255"/>
          </a:xfrm>
        </p:grpSpPr>
        <p:sp>
          <p:nvSpPr>
            <p:cNvPr id="4" name="object 4"/>
            <p:cNvSpPr/>
            <p:nvPr/>
          </p:nvSpPr>
          <p:spPr>
            <a:xfrm>
              <a:off x="2755392" y="1840992"/>
              <a:ext cx="11140440" cy="2281555"/>
            </a:xfrm>
            <a:custGeom>
              <a:avLst/>
              <a:gdLst/>
              <a:ahLst/>
              <a:cxnLst/>
              <a:rect l="l" t="t" r="r" b="b"/>
              <a:pathLst>
                <a:path w="11140440" h="2281554">
                  <a:moveTo>
                    <a:pt x="10760202" y="0"/>
                  </a:moveTo>
                  <a:lnTo>
                    <a:pt x="139826" y="0"/>
                  </a:lnTo>
                  <a:lnTo>
                    <a:pt x="95634" y="7129"/>
                  </a:lnTo>
                  <a:lnTo>
                    <a:pt x="57250" y="26980"/>
                  </a:lnTo>
                  <a:lnTo>
                    <a:pt x="26980" y="57250"/>
                  </a:lnTo>
                  <a:lnTo>
                    <a:pt x="7129" y="95634"/>
                  </a:lnTo>
                  <a:lnTo>
                    <a:pt x="0" y="139826"/>
                  </a:lnTo>
                  <a:lnTo>
                    <a:pt x="0" y="2141600"/>
                  </a:lnTo>
                  <a:lnTo>
                    <a:pt x="7129" y="2185793"/>
                  </a:lnTo>
                  <a:lnTo>
                    <a:pt x="26980" y="2224177"/>
                  </a:lnTo>
                  <a:lnTo>
                    <a:pt x="57250" y="2254447"/>
                  </a:lnTo>
                  <a:lnTo>
                    <a:pt x="95634" y="2274298"/>
                  </a:lnTo>
                  <a:lnTo>
                    <a:pt x="139826" y="2281428"/>
                  </a:lnTo>
                  <a:lnTo>
                    <a:pt x="10760202" y="2281428"/>
                  </a:lnTo>
                  <a:lnTo>
                    <a:pt x="10807909" y="2278466"/>
                  </a:lnTo>
                  <a:lnTo>
                    <a:pt x="10853845" y="2269818"/>
                  </a:lnTo>
                  <a:lnTo>
                    <a:pt x="10897654" y="2255840"/>
                  </a:lnTo>
                  <a:lnTo>
                    <a:pt x="10938979" y="2236888"/>
                  </a:lnTo>
                  <a:lnTo>
                    <a:pt x="10977465" y="2213317"/>
                  </a:lnTo>
                  <a:lnTo>
                    <a:pt x="11012756" y="2185484"/>
                  </a:lnTo>
                  <a:lnTo>
                    <a:pt x="11044496" y="2153744"/>
                  </a:lnTo>
                  <a:lnTo>
                    <a:pt x="11072329" y="2118453"/>
                  </a:lnTo>
                  <a:lnTo>
                    <a:pt x="11095900" y="2079967"/>
                  </a:lnTo>
                  <a:lnTo>
                    <a:pt x="11114852" y="2038642"/>
                  </a:lnTo>
                  <a:lnTo>
                    <a:pt x="11128830" y="1994833"/>
                  </a:lnTo>
                  <a:lnTo>
                    <a:pt x="11137478" y="1948897"/>
                  </a:lnTo>
                  <a:lnTo>
                    <a:pt x="11140440" y="1901189"/>
                  </a:lnTo>
                  <a:lnTo>
                    <a:pt x="11140440" y="380237"/>
                  </a:lnTo>
                  <a:lnTo>
                    <a:pt x="11137478" y="332530"/>
                  </a:lnTo>
                  <a:lnTo>
                    <a:pt x="11128830" y="286594"/>
                  </a:lnTo>
                  <a:lnTo>
                    <a:pt x="11114852" y="242785"/>
                  </a:lnTo>
                  <a:lnTo>
                    <a:pt x="11095900" y="201460"/>
                  </a:lnTo>
                  <a:lnTo>
                    <a:pt x="11072329" y="162974"/>
                  </a:lnTo>
                  <a:lnTo>
                    <a:pt x="11044496" y="127683"/>
                  </a:lnTo>
                  <a:lnTo>
                    <a:pt x="11012756" y="95943"/>
                  </a:lnTo>
                  <a:lnTo>
                    <a:pt x="10977465" y="68110"/>
                  </a:lnTo>
                  <a:lnTo>
                    <a:pt x="10938979" y="44539"/>
                  </a:lnTo>
                  <a:lnTo>
                    <a:pt x="10897654" y="25587"/>
                  </a:lnTo>
                  <a:lnTo>
                    <a:pt x="10853845" y="11609"/>
                  </a:lnTo>
                  <a:lnTo>
                    <a:pt x="10807909" y="2961"/>
                  </a:lnTo>
                  <a:lnTo>
                    <a:pt x="10760202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5392" y="1840992"/>
              <a:ext cx="11140440" cy="2281555"/>
            </a:xfrm>
            <a:custGeom>
              <a:avLst/>
              <a:gdLst/>
              <a:ahLst/>
              <a:cxnLst/>
              <a:rect l="l" t="t" r="r" b="b"/>
              <a:pathLst>
                <a:path w="11140440" h="2281554">
                  <a:moveTo>
                    <a:pt x="11140440" y="380237"/>
                  </a:moveTo>
                  <a:lnTo>
                    <a:pt x="11140440" y="1901189"/>
                  </a:lnTo>
                  <a:lnTo>
                    <a:pt x="11137478" y="1948897"/>
                  </a:lnTo>
                  <a:lnTo>
                    <a:pt x="11128830" y="1994833"/>
                  </a:lnTo>
                  <a:lnTo>
                    <a:pt x="11114852" y="2038642"/>
                  </a:lnTo>
                  <a:lnTo>
                    <a:pt x="11095900" y="2079967"/>
                  </a:lnTo>
                  <a:lnTo>
                    <a:pt x="11072329" y="2118453"/>
                  </a:lnTo>
                  <a:lnTo>
                    <a:pt x="11044496" y="2153744"/>
                  </a:lnTo>
                  <a:lnTo>
                    <a:pt x="11012756" y="2185484"/>
                  </a:lnTo>
                  <a:lnTo>
                    <a:pt x="10977465" y="2213317"/>
                  </a:lnTo>
                  <a:lnTo>
                    <a:pt x="10938979" y="2236888"/>
                  </a:lnTo>
                  <a:lnTo>
                    <a:pt x="10897654" y="2255840"/>
                  </a:lnTo>
                  <a:lnTo>
                    <a:pt x="10853845" y="2269818"/>
                  </a:lnTo>
                  <a:lnTo>
                    <a:pt x="10807909" y="2278466"/>
                  </a:lnTo>
                  <a:lnTo>
                    <a:pt x="10760202" y="2281428"/>
                  </a:lnTo>
                  <a:lnTo>
                    <a:pt x="139826" y="2281428"/>
                  </a:lnTo>
                  <a:lnTo>
                    <a:pt x="95634" y="2274298"/>
                  </a:lnTo>
                  <a:lnTo>
                    <a:pt x="57250" y="2254447"/>
                  </a:lnTo>
                  <a:lnTo>
                    <a:pt x="26980" y="2224177"/>
                  </a:lnTo>
                  <a:lnTo>
                    <a:pt x="7129" y="2185793"/>
                  </a:lnTo>
                  <a:lnTo>
                    <a:pt x="0" y="2141600"/>
                  </a:lnTo>
                  <a:lnTo>
                    <a:pt x="0" y="139826"/>
                  </a:lnTo>
                  <a:lnTo>
                    <a:pt x="7129" y="95634"/>
                  </a:lnTo>
                  <a:lnTo>
                    <a:pt x="26980" y="57250"/>
                  </a:lnTo>
                  <a:lnTo>
                    <a:pt x="57250" y="26980"/>
                  </a:lnTo>
                  <a:lnTo>
                    <a:pt x="95634" y="7129"/>
                  </a:lnTo>
                  <a:lnTo>
                    <a:pt x="139826" y="0"/>
                  </a:lnTo>
                  <a:lnTo>
                    <a:pt x="10760202" y="0"/>
                  </a:lnTo>
                  <a:lnTo>
                    <a:pt x="10807909" y="2961"/>
                  </a:lnTo>
                  <a:lnTo>
                    <a:pt x="10853845" y="11609"/>
                  </a:lnTo>
                  <a:lnTo>
                    <a:pt x="10897654" y="25587"/>
                  </a:lnTo>
                  <a:lnTo>
                    <a:pt x="10938979" y="44539"/>
                  </a:lnTo>
                  <a:lnTo>
                    <a:pt x="10977465" y="68110"/>
                  </a:lnTo>
                  <a:lnTo>
                    <a:pt x="11012756" y="95943"/>
                  </a:lnTo>
                  <a:lnTo>
                    <a:pt x="11044496" y="127683"/>
                  </a:lnTo>
                  <a:lnTo>
                    <a:pt x="11072329" y="162974"/>
                  </a:lnTo>
                  <a:lnTo>
                    <a:pt x="11095900" y="201460"/>
                  </a:lnTo>
                  <a:lnTo>
                    <a:pt x="11114852" y="242785"/>
                  </a:lnTo>
                  <a:lnTo>
                    <a:pt x="11128830" y="286594"/>
                  </a:lnTo>
                  <a:lnTo>
                    <a:pt x="11137478" y="332530"/>
                  </a:lnTo>
                  <a:lnTo>
                    <a:pt x="11140440" y="380237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975864" y="1769517"/>
            <a:ext cx="10333355" cy="217932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VAE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work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ke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magi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photo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lb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m:</a:t>
            </a:r>
            <a:endParaRPr sz="2200">
              <a:latin typeface="Lucida Sans Unicode"/>
              <a:cs typeface="Lucida Sans Unicode"/>
            </a:endParaRPr>
          </a:p>
          <a:p>
            <a:pPr marL="736600" indent="-36131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735965" algn="l"/>
                <a:tab pos="736600" algn="l"/>
              </a:tabLst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take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your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photos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(images)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put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them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into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album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(encoding).</a:t>
            </a:r>
            <a:endParaRPr sz="2200">
              <a:latin typeface="Lucida Sans Unicode"/>
              <a:cs typeface="Lucida Sans Unicode"/>
            </a:endParaRPr>
          </a:p>
          <a:p>
            <a:pPr marL="736600" indent="-361315">
              <a:lnSpc>
                <a:spcPct val="100000"/>
              </a:lnSpc>
              <a:spcBef>
                <a:spcPts val="1689"/>
              </a:spcBef>
              <a:buFont typeface="Arial MT"/>
              <a:buChar char="•"/>
              <a:tabLst>
                <a:tab pos="735965" algn="l"/>
                <a:tab pos="736600" algn="l"/>
              </a:tabLst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album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captures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essence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your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photos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while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reducing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size.</a:t>
            </a:r>
            <a:endParaRPr sz="2200">
              <a:latin typeface="Lucida Sans Unicode"/>
              <a:cs typeface="Lucida Sans Unicode"/>
            </a:endParaRPr>
          </a:p>
          <a:p>
            <a:pPr marL="736600" indent="-361315">
              <a:lnSpc>
                <a:spcPct val="100000"/>
              </a:lnSpc>
              <a:spcBef>
                <a:spcPts val="1705"/>
              </a:spcBef>
              <a:buFont typeface="Arial MT"/>
              <a:buChar char="•"/>
              <a:tabLst>
                <a:tab pos="735965" algn="l"/>
                <a:tab pos="736600" algn="l"/>
              </a:tabLst>
            </a:pPr>
            <a:r>
              <a:rPr sz="2200" spc="25" dirty="0">
                <a:solidFill>
                  <a:srgbClr val="404040"/>
                </a:solidFill>
                <a:latin typeface="Lucida Sans Unicode"/>
                <a:cs typeface="Lucida Sans Unicode"/>
              </a:rPr>
              <a:t>When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you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want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original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photo,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album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helps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recreate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(decoding).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65960" y="818198"/>
            <a:ext cx="11953875" cy="6953884"/>
            <a:chOff x="1965960" y="818198"/>
            <a:chExt cx="11953875" cy="6953884"/>
          </a:xfrm>
        </p:grpSpPr>
        <p:sp>
          <p:nvSpPr>
            <p:cNvPr id="8" name="object 8"/>
            <p:cNvSpPr/>
            <p:nvPr/>
          </p:nvSpPr>
          <p:spPr>
            <a:xfrm>
              <a:off x="2755392" y="4614671"/>
              <a:ext cx="11140440" cy="1061085"/>
            </a:xfrm>
            <a:custGeom>
              <a:avLst/>
              <a:gdLst/>
              <a:ahLst/>
              <a:cxnLst/>
              <a:rect l="l" t="t" r="r" b="b"/>
              <a:pathLst>
                <a:path w="11140440" h="1061085">
                  <a:moveTo>
                    <a:pt x="10963656" y="0"/>
                  </a:moveTo>
                  <a:lnTo>
                    <a:pt x="198881" y="0"/>
                  </a:lnTo>
                  <a:lnTo>
                    <a:pt x="153275" y="5251"/>
                  </a:lnTo>
                  <a:lnTo>
                    <a:pt x="111411" y="20211"/>
                  </a:lnTo>
                  <a:lnTo>
                    <a:pt x="74484" y="43687"/>
                  </a:lnTo>
                  <a:lnTo>
                    <a:pt x="43687" y="74484"/>
                  </a:lnTo>
                  <a:lnTo>
                    <a:pt x="20211" y="111411"/>
                  </a:lnTo>
                  <a:lnTo>
                    <a:pt x="5251" y="153275"/>
                  </a:lnTo>
                  <a:lnTo>
                    <a:pt x="0" y="198881"/>
                  </a:lnTo>
                  <a:lnTo>
                    <a:pt x="0" y="861822"/>
                  </a:lnTo>
                  <a:lnTo>
                    <a:pt x="5251" y="907428"/>
                  </a:lnTo>
                  <a:lnTo>
                    <a:pt x="20211" y="949292"/>
                  </a:lnTo>
                  <a:lnTo>
                    <a:pt x="43687" y="986219"/>
                  </a:lnTo>
                  <a:lnTo>
                    <a:pt x="74484" y="1017016"/>
                  </a:lnTo>
                  <a:lnTo>
                    <a:pt x="111411" y="1040492"/>
                  </a:lnTo>
                  <a:lnTo>
                    <a:pt x="153275" y="1055452"/>
                  </a:lnTo>
                  <a:lnTo>
                    <a:pt x="198881" y="1060703"/>
                  </a:lnTo>
                  <a:lnTo>
                    <a:pt x="10963656" y="1060703"/>
                  </a:lnTo>
                  <a:lnTo>
                    <a:pt x="11010661" y="1054391"/>
                  </a:lnTo>
                  <a:lnTo>
                    <a:pt x="11052894" y="1036574"/>
                  </a:lnTo>
                  <a:lnTo>
                    <a:pt x="11088671" y="1008935"/>
                  </a:lnTo>
                  <a:lnTo>
                    <a:pt x="11116310" y="973158"/>
                  </a:lnTo>
                  <a:lnTo>
                    <a:pt x="11134127" y="930925"/>
                  </a:lnTo>
                  <a:lnTo>
                    <a:pt x="11140440" y="883919"/>
                  </a:lnTo>
                  <a:lnTo>
                    <a:pt x="11140440" y="176783"/>
                  </a:lnTo>
                  <a:lnTo>
                    <a:pt x="11134127" y="129778"/>
                  </a:lnTo>
                  <a:lnTo>
                    <a:pt x="11116310" y="87545"/>
                  </a:lnTo>
                  <a:lnTo>
                    <a:pt x="11088671" y="51768"/>
                  </a:lnTo>
                  <a:lnTo>
                    <a:pt x="11052894" y="24129"/>
                  </a:lnTo>
                  <a:lnTo>
                    <a:pt x="11010661" y="6312"/>
                  </a:lnTo>
                  <a:lnTo>
                    <a:pt x="10963656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55392" y="4614671"/>
              <a:ext cx="11140440" cy="1061085"/>
            </a:xfrm>
            <a:custGeom>
              <a:avLst/>
              <a:gdLst/>
              <a:ahLst/>
              <a:cxnLst/>
              <a:rect l="l" t="t" r="r" b="b"/>
              <a:pathLst>
                <a:path w="11140440" h="1061085">
                  <a:moveTo>
                    <a:pt x="11140440" y="176783"/>
                  </a:moveTo>
                  <a:lnTo>
                    <a:pt x="11140440" y="883919"/>
                  </a:lnTo>
                  <a:lnTo>
                    <a:pt x="11134127" y="930925"/>
                  </a:lnTo>
                  <a:lnTo>
                    <a:pt x="11116310" y="973158"/>
                  </a:lnTo>
                  <a:lnTo>
                    <a:pt x="11088671" y="1008935"/>
                  </a:lnTo>
                  <a:lnTo>
                    <a:pt x="11052894" y="1036574"/>
                  </a:lnTo>
                  <a:lnTo>
                    <a:pt x="11010661" y="1054391"/>
                  </a:lnTo>
                  <a:lnTo>
                    <a:pt x="10963656" y="1060703"/>
                  </a:lnTo>
                  <a:lnTo>
                    <a:pt x="198881" y="1060703"/>
                  </a:lnTo>
                  <a:lnTo>
                    <a:pt x="153275" y="1055452"/>
                  </a:lnTo>
                  <a:lnTo>
                    <a:pt x="111411" y="1040492"/>
                  </a:lnTo>
                  <a:lnTo>
                    <a:pt x="74484" y="1017016"/>
                  </a:lnTo>
                  <a:lnTo>
                    <a:pt x="43687" y="986219"/>
                  </a:lnTo>
                  <a:lnTo>
                    <a:pt x="20211" y="949292"/>
                  </a:lnTo>
                  <a:lnTo>
                    <a:pt x="5251" y="907428"/>
                  </a:lnTo>
                  <a:lnTo>
                    <a:pt x="0" y="861822"/>
                  </a:lnTo>
                  <a:lnTo>
                    <a:pt x="0" y="198881"/>
                  </a:lnTo>
                  <a:lnTo>
                    <a:pt x="5251" y="153275"/>
                  </a:lnTo>
                  <a:lnTo>
                    <a:pt x="20211" y="111411"/>
                  </a:lnTo>
                  <a:lnTo>
                    <a:pt x="43687" y="74484"/>
                  </a:lnTo>
                  <a:lnTo>
                    <a:pt x="74484" y="43687"/>
                  </a:lnTo>
                  <a:lnTo>
                    <a:pt x="111411" y="20211"/>
                  </a:lnTo>
                  <a:lnTo>
                    <a:pt x="153275" y="5251"/>
                  </a:lnTo>
                  <a:lnTo>
                    <a:pt x="198881" y="0"/>
                  </a:lnTo>
                  <a:lnTo>
                    <a:pt x="10963656" y="0"/>
                  </a:lnTo>
                  <a:lnTo>
                    <a:pt x="11010661" y="6312"/>
                  </a:lnTo>
                  <a:lnTo>
                    <a:pt x="11052894" y="24129"/>
                  </a:lnTo>
                  <a:lnTo>
                    <a:pt x="11088671" y="51768"/>
                  </a:lnTo>
                  <a:lnTo>
                    <a:pt x="11116310" y="87545"/>
                  </a:lnTo>
                  <a:lnTo>
                    <a:pt x="11134127" y="129778"/>
                  </a:lnTo>
                  <a:lnTo>
                    <a:pt x="11140440" y="17678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5960" y="4957571"/>
              <a:ext cx="24765" cy="76200"/>
            </a:xfrm>
            <a:custGeom>
              <a:avLst/>
              <a:gdLst/>
              <a:ahLst/>
              <a:cxnLst/>
              <a:rect l="l" t="t" r="r" b="b"/>
              <a:pathLst>
                <a:path w="24764" h="76200">
                  <a:moveTo>
                    <a:pt x="24384" y="56388"/>
                  </a:moveTo>
                  <a:lnTo>
                    <a:pt x="0" y="56388"/>
                  </a:lnTo>
                  <a:lnTo>
                    <a:pt x="0" y="76200"/>
                  </a:lnTo>
                  <a:lnTo>
                    <a:pt x="24384" y="76200"/>
                  </a:lnTo>
                  <a:lnTo>
                    <a:pt x="24384" y="56388"/>
                  </a:lnTo>
                  <a:close/>
                </a:path>
                <a:path w="24764" h="76200">
                  <a:moveTo>
                    <a:pt x="24384" y="28956"/>
                  </a:moveTo>
                  <a:lnTo>
                    <a:pt x="0" y="28956"/>
                  </a:lnTo>
                  <a:lnTo>
                    <a:pt x="0" y="47244"/>
                  </a:lnTo>
                  <a:lnTo>
                    <a:pt x="24003" y="47244"/>
                  </a:lnTo>
                  <a:lnTo>
                    <a:pt x="24384" y="28956"/>
                  </a:lnTo>
                  <a:close/>
                </a:path>
                <a:path w="24764" h="76200">
                  <a:moveTo>
                    <a:pt x="24384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24384" y="18288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2660" y="5209032"/>
              <a:ext cx="94487" cy="1767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392" y="818198"/>
              <a:ext cx="10750296" cy="3543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07030" y="6613397"/>
              <a:ext cx="11003280" cy="1149350"/>
            </a:xfrm>
            <a:custGeom>
              <a:avLst/>
              <a:gdLst/>
              <a:ahLst/>
              <a:cxnLst/>
              <a:rect l="l" t="t" r="r" b="b"/>
              <a:pathLst>
                <a:path w="11003280" h="1149350">
                  <a:moveTo>
                    <a:pt x="0" y="191515"/>
                  </a:moveTo>
                  <a:lnTo>
                    <a:pt x="5057" y="147596"/>
                  </a:lnTo>
                  <a:lnTo>
                    <a:pt x="19462" y="107283"/>
                  </a:lnTo>
                  <a:lnTo>
                    <a:pt x="42067" y="71724"/>
                  </a:lnTo>
                  <a:lnTo>
                    <a:pt x="71724" y="42067"/>
                  </a:lnTo>
                  <a:lnTo>
                    <a:pt x="107283" y="19462"/>
                  </a:lnTo>
                  <a:lnTo>
                    <a:pt x="147596" y="5057"/>
                  </a:lnTo>
                  <a:lnTo>
                    <a:pt x="191515" y="0"/>
                  </a:lnTo>
                  <a:lnTo>
                    <a:pt x="10811764" y="0"/>
                  </a:lnTo>
                  <a:lnTo>
                    <a:pt x="10855683" y="5057"/>
                  </a:lnTo>
                  <a:lnTo>
                    <a:pt x="10895996" y="19462"/>
                  </a:lnTo>
                  <a:lnTo>
                    <a:pt x="10931555" y="42067"/>
                  </a:lnTo>
                  <a:lnTo>
                    <a:pt x="10961212" y="71724"/>
                  </a:lnTo>
                  <a:lnTo>
                    <a:pt x="10983817" y="107283"/>
                  </a:lnTo>
                  <a:lnTo>
                    <a:pt x="10998222" y="147596"/>
                  </a:lnTo>
                  <a:lnTo>
                    <a:pt x="11003280" y="191515"/>
                  </a:lnTo>
                  <a:lnTo>
                    <a:pt x="11003280" y="957579"/>
                  </a:lnTo>
                  <a:lnTo>
                    <a:pt x="10998222" y="1001499"/>
                  </a:lnTo>
                  <a:lnTo>
                    <a:pt x="10983817" y="1041812"/>
                  </a:lnTo>
                  <a:lnTo>
                    <a:pt x="10961212" y="1077371"/>
                  </a:lnTo>
                  <a:lnTo>
                    <a:pt x="10931555" y="1107028"/>
                  </a:lnTo>
                  <a:lnTo>
                    <a:pt x="10895996" y="1129633"/>
                  </a:lnTo>
                  <a:lnTo>
                    <a:pt x="10855683" y="1144038"/>
                  </a:lnTo>
                  <a:lnTo>
                    <a:pt x="10811764" y="1149095"/>
                  </a:lnTo>
                  <a:lnTo>
                    <a:pt x="191515" y="1149095"/>
                  </a:lnTo>
                  <a:lnTo>
                    <a:pt x="147596" y="1144038"/>
                  </a:lnTo>
                  <a:lnTo>
                    <a:pt x="107283" y="1129633"/>
                  </a:lnTo>
                  <a:lnTo>
                    <a:pt x="71724" y="1107028"/>
                  </a:lnTo>
                  <a:lnTo>
                    <a:pt x="42067" y="1077371"/>
                  </a:lnTo>
                  <a:lnTo>
                    <a:pt x="19462" y="1041812"/>
                  </a:lnTo>
                  <a:lnTo>
                    <a:pt x="5057" y="1001499"/>
                  </a:lnTo>
                  <a:lnTo>
                    <a:pt x="0" y="957579"/>
                  </a:lnTo>
                  <a:lnTo>
                    <a:pt x="0" y="191515"/>
                  </a:lnTo>
                  <a:close/>
                </a:path>
              </a:pathLst>
            </a:custGeom>
            <a:ln w="19049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93363" y="6385559"/>
              <a:ext cx="1531620" cy="449580"/>
            </a:xfrm>
            <a:custGeom>
              <a:avLst/>
              <a:gdLst/>
              <a:ahLst/>
              <a:cxnLst/>
              <a:rect l="l" t="t" r="r" b="b"/>
              <a:pathLst>
                <a:path w="1531620" h="449579">
                  <a:moveTo>
                    <a:pt x="1456689" y="0"/>
                  </a:moveTo>
                  <a:lnTo>
                    <a:pt x="74930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29"/>
                  </a:lnTo>
                  <a:lnTo>
                    <a:pt x="0" y="374650"/>
                  </a:lnTo>
                  <a:lnTo>
                    <a:pt x="5885" y="403824"/>
                  </a:lnTo>
                  <a:lnTo>
                    <a:pt x="21939" y="427640"/>
                  </a:lnTo>
                  <a:lnTo>
                    <a:pt x="45755" y="443694"/>
                  </a:lnTo>
                  <a:lnTo>
                    <a:pt x="74930" y="449579"/>
                  </a:lnTo>
                  <a:lnTo>
                    <a:pt x="1456689" y="449579"/>
                  </a:lnTo>
                  <a:lnTo>
                    <a:pt x="1485864" y="443694"/>
                  </a:lnTo>
                  <a:lnTo>
                    <a:pt x="1509680" y="427640"/>
                  </a:lnTo>
                  <a:lnTo>
                    <a:pt x="1525734" y="403824"/>
                  </a:lnTo>
                  <a:lnTo>
                    <a:pt x="1531620" y="374650"/>
                  </a:lnTo>
                  <a:lnTo>
                    <a:pt x="1531620" y="74929"/>
                  </a:lnTo>
                  <a:lnTo>
                    <a:pt x="1525734" y="45755"/>
                  </a:lnTo>
                  <a:lnTo>
                    <a:pt x="1509680" y="21939"/>
                  </a:lnTo>
                  <a:lnTo>
                    <a:pt x="1485864" y="5885"/>
                  </a:lnTo>
                  <a:lnTo>
                    <a:pt x="1456689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94430" y="4794325"/>
            <a:ext cx="10565765" cy="2817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00" algn="ctr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VAEs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balance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need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efficient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storage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(smaller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album)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ability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endParaRPr sz="2200">
              <a:latin typeface="Lucida Sans Unicode"/>
              <a:cs typeface="Lucida Sans Unicode"/>
            </a:endParaRPr>
          </a:p>
          <a:p>
            <a:pPr marR="60960" algn="ctr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recover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original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images.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3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Lucida Sans Unicode"/>
              <a:cs typeface="Lucida Sans Unicode"/>
            </a:endParaRPr>
          </a:p>
          <a:p>
            <a:pPr marL="545465">
              <a:lnSpc>
                <a:spcPct val="100000"/>
              </a:lnSpc>
            </a:pPr>
            <a:r>
              <a:rPr sz="2000" b="1" i="1" spc="45" dirty="0">
                <a:solidFill>
                  <a:srgbClr val="FFFFFF"/>
                </a:solidFill>
                <a:latin typeface="Trebuchet MS"/>
                <a:cs typeface="Trebuchet MS"/>
              </a:rPr>
              <a:t>Note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130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industries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like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e-commerce,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using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VAEs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image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compression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can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save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server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space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improve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website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loading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times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without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compromising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image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quality.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507" cy="82295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73190" y="272541"/>
            <a:ext cx="35420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Learning</a:t>
            </a:r>
            <a:r>
              <a:rPr spc="-140" dirty="0"/>
              <a:t> </a:t>
            </a:r>
            <a:r>
              <a:rPr spc="-20" dirty="0"/>
              <a:t>Objectives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26236" y="812414"/>
            <a:ext cx="15430500" cy="5991225"/>
            <a:chOff x="826236" y="812414"/>
            <a:chExt cx="15430500" cy="59912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2931" y="812414"/>
              <a:ext cx="4390644" cy="378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0567" y="2901696"/>
              <a:ext cx="5615939" cy="3901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236" y="2771266"/>
              <a:ext cx="202691" cy="1950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236" y="3280283"/>
              <a:ext cx="202691" cy="1950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236" y="4171822"/>
              <a:ext cx="202691" cy="1950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236" y="5063363"/>
              <a:ext cx="202691" cy="19507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97763" y="1998675"/>
            <a:ext cx="8826500" cy="37230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55" dirty="0">
                <a:solidFill>
                  <a:srgbClr val="404040"/>
                </a:solidFill>
                <a:latin typeface="Lucida Sans Unicode"/>
                <a:cs typeface="Lucida Sans Unicode"/>
              </a:rPr>
              <a:t>By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he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end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les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on,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you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ll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able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  <a:p>
            <a:pPr marL="370840" marR="5080">
              <a:lnSpc>
                <a:spcPct val="151800"/>
              </a:lnSpc>
              <a:spcBef>
                <a:spcPts val="140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Defi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key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prin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ip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its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ifi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ce.  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ffer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entia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fr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om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Traditiona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ig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their</a:t>
            </a:r>
            <a:endParaRPr sz="2200">
              <a:latin typeface="Lucida Sans Unicode"/>
              <a:cs typeface="Lucida Sans Unicode"/>
            </a:endParaRPr>
          </a:p>
          <a:p>
            <a:pPr marL="370840">
              <a:lnSpc>
                <a:spcPct val="100000"/>
              </a:lnSpc>
              <a:spcBef>
                <a:spcPts val="370"/>
              </a:spcBef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applications.</a:t>
            </a:r>
            <a:endParaRPr sz="2200">
              <a:latin typeface="Lucida Sans Unicode"/>
              <a:cs typeface="Lucida Sans Unicode"/>
            </a:endParaRPr>
          </a:p>
          <a:p>
            <a:pPr marL="370840" marR="287655">
              <a:lnSpc>
                <a:spcPct val="114100"/>
              </a:lnSpc>
              <a:spcBef>
                <a:spcPts val="1000"/>
              </a:spcBef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Explain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functioning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prominent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like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VAEs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GANs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ansforme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s.</a:t>
            </a:r>
            <a:endParaRPr sz="2200">
              <a:latin typeface="Lucida Sans Unicode"/>
              <a:cs typeface="Lucida Sans Unicode"/>
            </a:endParaRPr>
          </a:p>
          <a:p>
            <a:pPr marL="370840" marR="384175">
              <a:lnSpc>
                <a:spcPct val="114199"/>
              </a:lnSpc>
              <a:spcBef>
                <a:spcPts val="990"/>
              </a:spcBef>
            </a:pP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Explore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practical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application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augmentation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(RAG)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concept.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8571230"/>
            <a:chOff x="0" y="0"/>
            <a:chExt cx="16256635" cy="8571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7880" y="1440180"/>
              <a:ext cx="862584" cy="71247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53627" y="1440180"/>
              <a:ext cx="3566160" cy="7124700"/>
            </a:xfrm>
            <a:custGeom>
              <a:avLst/>
              <a:gdLst/>
              <a:ahLst/>
              <a:cxnLst/>
              <a:rect l="l" t="t" r="r" b="b"/>
              <a:pathLst>
                <a:path w="3566159" h="7124700">
                  <a:moveTo>
                    <a:pt x="3566160" y="0"/>
                  </a:moveTo>
                  <a:lnTo>
                    <a:pt x="0" y="0"/>
                  </a:lnTo>
                  <a:lnTo>
                    <a:pt x="0" y="7124700"/>
                  </a:lnTo>
                  <a:lnTo>
                    <a:pt x="3566160" y="7124700"/>
                  </a:lnTo>
                  <a:lnTo>
                    <a:pt x="3566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53627" y="1440180"/>
              <a:ext cx="3566160" cy="7124700"/>
            </a:xfrm>
            <a:custGeom>
              <a:avLst/>
              <a:gdLst/>
              <a:ahLst/>
              <a:cxnLst/>
              <a:rect l="l" t="t" r="r" b="b"/>
              <a:pathLst>
                <a:path w="3566159" h="7124700">
                  <a:moveTo>
                    <a:pt x="0" y="7124700"/>
                  </a:moveTo>
                  <a:lnTo>
                    <a:pt x="3566160" y="7124700"/>
                  </a:lnTo>
                  <a:lnTo>
                    <a:pt x="3566160" y="0"/>
                  </a:lnTo>
                  <a:lnTo>
                    <a:pt x="0" y="0"/>
                  </a:lnTo>
                  <a:lnTo>
                    <a:pt x="0" y="7124700"/>
                  </a:lnTo>
                  <a:close/>
                </a:path>
              </a:pathLst>
            </a:custGeom>
            <a:ln w="12700">
              <a:solidFill>
                <a:srgbClr val="FAFA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7103" y="2563367"/>
              <a:ext cx="227329" cy="838200"/>
            </a:xfrm>
            <a:custGeom>
              <a:avLst/>
              <a:gdLst/>
              <a:ahLst/>
              <a:cxnLst/>
              <a:rect l="l" t="t" r="r" b="b"/>
              <a:pathLst>
                <a:path w="227329" h="838200">
                  <a:moveTo>
                    <a:pt x="0" y="838199"/>
                  </a:moveTo>
                  <a:lnTo>
                    <a:pt x="0" y="0"/>
                  </a:lnTo>
                  <a:lnTo>
                    <a:pt x="227075" y="0"/>
                  </a:lnTo>
                  <a:lnTo>
                    <a:pt x="227075" y="838199"/>
                  </a:lnTo>
                  <a:lnTo>
                    <a:pt x="0" y="838199"/>
                  </a:lnTo>
                  <a:close/>
                </a:path>
              </a:pathLst>
            </a:custGeom>
            <a:solidFill>
              <a:srgbClr val="5F93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7103" y="2433827"/>
              <a:ext cx="102107" cy="1295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7103" y="3401567"/>
              <a:ext cx="102107" cy="12192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949567" y="2559176"/>
            <a:ext cx="65487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adv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rsa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ial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netwo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ks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(GANs)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present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ev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tionary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conce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AI.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28927" y="817018"/>
            <a:ext cx="11305540" cy="6376670"/>
            <a:chOff x="1328927" y="817018"/>
            <a:chExt cx="11305540" cy="6376670"/>
          </a:xfrm>
        </p:grpSpPr>
        <p:sp>
          <p:nvSpPr>
            <p:cNvPr id="11" name="object 11"/>
            <p:cNvSpPr/>
            <p:nvPr/>
          </p:nvSpPr>
          <p:spPr>
            <a:xfrm>
              <a:off x="6547104" y="4351020"/>
              <a:ext cx="227329" cy="838200"/>
            </a:xfrm>
            <a:custGeom>
              <a:avLst/>
              <a:gdLst/>
              <a:ahLst/>
              <a:cxnLst/>
              <a:rect l="l" t="t" r="r" b="b"/>
              <a:pathLst>
                <a:path w="227329" h="838200">
                  <a:moveTo>
                    <a:pt x="0" y="838200"/>
                  </a:moveTo>
                  <a:lnTo>
                    <a:pt x="0" y="0"/>
                  </a:lnTo>
                  <a:lnTo>
                    <a:pt x="227075" y="0"/>
                  </a:lnTo>
                  <a:lnTo>
                    <a:pt x="227075" y="83820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7104" y="5189220"/>
              <a:ext cx="102107" cy="1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7104" y="4221479"/>
              <a:ext cx="102107" cy="12954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47104" y="6149340"/>
              <a:ext cx="226060" cy="911860"/>
            </a:xfrm>
            <a:custGeom>
              <a:avLst/>
              <a:gdLst/>
              <a:ahLst/>
              <a:cxnLst/>
              <a:rect l="l" t="t" r="r" b="b"/>
              <a:pathLst>
                <a:path w="226059" h="911859">
                  <a:moveTo>
                    <a:pt x="0" y="911352"/>
                  </a:moveTo>
                  <a:lnTo>
                    <a:pt x="0" y="0"/>
                  </a:lnTo>
                  <a:lnTo>
                    <a:pt x="225551" y="0"/>
                  </a:lnTo>
                  <a:lnTo>
                    <a:pt x="225551" y="911352"/>
                  </a:lnTo>
                  <a:lnTo>
                    <a:pt x="0" y="911352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7104" y="6010655"/>
              <a:ext cx="114300" cy="1386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47104" y="7060691"/>
              <a:ext cx="114300" cy="1325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1692" y="817018"/>
              <a:ext cx="9002267" cy="3779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8927" y="2743200"/>
              <a:ext cx="4096512" cy="365760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966584" y="4242942"/>
            <a:ext cx="688149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generator's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role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create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synthetic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data,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while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di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crimina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'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k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dif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entia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bet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ween 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real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fake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23913" y="6087236"/>
            <a:ext cx="665734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GANs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have been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remarkably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successful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tin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ali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images,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xt,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mo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maki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g 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co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nersto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ive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AI.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512055" y="306451"/>
            <a:ext cx="7230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Generative</a:t>
            </a:r>
            <a:r>
              <a:rPr spc="-130" dirty="0"/>
              <a:t> </a:t>
            </a:r>
            <a:r>
              <a:rPr spc="5" dirty="0"/>
              <a:t>Adversarial</a:t>
            </a:r>
            <a:r>
              <a:rPr spc="-110" dirty="0"/>
              <a:t> </a:t>
            </a:r>
            <a:r>
              <a:rPr spc="10" dirty="0"/>
              <a:t>Networks</a:t>
            </a:r>
            <a:r>
              <a:rPr spc="-80" dirty="0"/>
              <a:t> </a:t>
            </a:r>
            <a:r>
              <a:rPr spc="-110" dirty="0"/>
              <a:t>(GANs)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7880" y="1440180"/>
            <a:ext cx="862584" cy="7124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12055" y="306451"/>
            <a:ext cx="7230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Generative</a:t>
            </a:r>
            <a:r>
              <a:rPr spc="-130" dirty="0"/>
              <a:t> </a:t>
            </a:r>
            <a:r>
              <a:rPr spc="5" dirty="0"/>
              <a:t>Adversarial</a:t>
            </a:r>
            <a:r>
              <a:rPr spc="-110" dirty="0"/>
              <a:t> </a:t>
            </a:r>
            <a:r>
              <a:rPr spc="10" dirty="0"/>
              <a:t>Networks</a:t>
            </a:r>
            <a:r>
              <a:rPr spc="-80" dirty="0"/>
              <a:t> </a:t>
            </a:r>
            <a:r>
              <a:rPr spc="-110" dirty="0"/>
              <a:t>(GANs)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31691" y="817018"/>
            <a:ext cx="9002395" cy="7754620"/>
            <a:chOff x="3631691" y="817018"/>
            <a:chExt cx="9002395" cy="77546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1691" y="817018"/>
              <a:ext cx="9002267" cy="3779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470391" y="1440179"/>
              <a:ext cx="3566160" cy="7124700"/>
            </a:xfrm>
            <a:custGeom>
              <a:avLst/>
              <a:gdLst/>
              <a:ahLst/>
              <a:cxnLst/>
              <a:rect l="l" t="t" r="r" b="b"/>
              <a:pathLst>
                <a:path w="3566159" h="7124700">
                  <a:moveTo>
                    <a:pt x="3566159" y="0"/>
                  </a:moveTo>
                  <a:lnTo>
                    <a:pt x="0" y="0"/>
                  </a:lnTo>
                  <a:lnTo>
                    <a:pt x="0" y="7124700"/>
                  </a:lnTo>
                  <a:lnTo>
                    <a:pt x="3566159" y="7124700"/>
                  </a:lnTo>
                  <a:lnTo>
                    <a:pt x="3566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70391" y="1440179"/>
              <a:ext cx="3566160" cy="7124700"/>
            </a:xfrm>
            <a:custGeom>
              <a:avLst/>
              <a:gdLst/>
              <a:ahLst/>
              <a:cxnLst/>
              <a:rect l="l" t="t" r="r" b="b"/>
              <a:pathLst>
                <a:path w="3566159" h="7124700">
                  <a:moveTo>
                    <a:pt x="0" y="7124700"/>
                  </a:moveTo>
                  <a:lnTo>
                    <a:pt x="3566159" y="7124700"/>
                  </a:lnTo>
                  <a:lnTo>
                    <a:pt x="3566159" y="0"/>
                  </a:lnTo>
                  <a:lnTo>
                    <a:pt x="0" y="0"/>
                  </a:lnTo>
                  <a:lnTo>
                    <a:pt x="0" y="7124700"/>
                  </a:lnTo>
                  <a:close/>
                </a:path>
              </a:pathLst>
            </a:custGeom>
            <a:ln w="12700">
              <a:solidFill>
                <a:srgbClr val="FAFA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62343" y="2563367"/>
              <a:ext cx="227329" cy="838200"/>
            </a:xfrm>
            <a:custGeom>
              <a:avLst/>
              <a:gdLst/>
              <a:ahLst/>
              <a:cxnLst/>
              <a:rect l="l" t="t" r="r" b="b"/>
              <a:pathLst>
                <a:path w="227329" h="838200">
                  <a:moveTo>
                    <a:pt x="0" y="838199"/>
                  </a:moveTo>
                  <a:lnTo>
                    <a:pt x="0" y="0"/>
                  </a:lnTo>
                  <a:lnTo>
                    <a:pt x="227075" y="0"/>
                  </a:lnTo>
                  <a:lnTo>
                    <a:pt x="227075" y="838199"/>
                  </a:lnTo>
                  <a:lnTo>
                    <a:pt x="0" y="838199"/>
                  </a:lnTo>
                  <a:close/>
                </a:path>
              </a:pathLst>
            </a:custGeom>
            <a:solidFill>
              <a:srgbClr val="5F93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2343" y="2433827"/>
              <a:ext cx="103631" cy="1295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2343" y="3401567"/>
              <a:ext cx="103631" cy="1219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62343" y="4351020"/>
              <a:ext cx="227329" cy="838200"/>
            </a:xfrm>
            <a:custGeom>
              <a:avLst/>
              <a:gdLst/>
              <a:ahLst/>
              <a:cxnLst/>
              <a:rect l="l" t="t" r="r" b="b"/>
              <a:pathLst>
                <a:path w="227329" h="838200">
                  <a:moveTo>
                    <a:pt x="0" y="838200"/>
                  </a:moveTo>
                  <a:lnTo>
                    <a:pt x="0" y="0"/>
                  </a:lnTo>
                  <a:lnTo>
                    <a:pt x="227075" y="0"/>
                  </a:lnTo>
                  <a:lnTo>
                    <a:pt x="227075" y="83820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2343" y="4221479"/>
              <a:ext cx="103631" cy="1295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2343" y="5189220"/>
              <a:ext cx="103631" cy="1219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62343" y="6149340"/>
              <a:ext cx="227329" cy="911860"/>
            </a:xfrm>
            <a:custGeom>
              <a:avLst/>
              <a:gdLst/>
              <a:ahLst/>
              <a:cxnLst/>
              <a:rect l="l" t="t" r="r" b="b"/>
              <a:pathLst>
                <a:path w="227329" h="911859">
                  <a:moveTo>
                    <a:pt x="0" y="911352"/>
                  </a:moveTo>
                  <a:lnTo>
                    <a:pt x="0" y="0"/>
                  </a:lnTo>
                  <a:lnTo>
                    <a:pt x="227075" y="0"/>
                  </a:lnTo>
                  <a:lnTo>
                    <a:pt x="227075" y="911352"/>
                  </a:lnTo>
                  <a:lnTo>
                    <a:pt x="0" y="911352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2343" y="6010655"/>
              <a:ext cx="115824" cy="1386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2343" y="7060691"/>
              <a:ext cx="115824" cy="13258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940422" y="2559176"/>
            <a:ext cx="7407275" cy="4559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GANs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consist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two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neural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networks: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generator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endParaRPr sz="2200">
              <a:latin typeface="Lucida Sans Unicode"/>
              <a:cs typeface="Lucida Sans Unicode"/>
            </a:endParaRPr>
          </a:p>
          <a:p>
            <a:pPr marL="38100">
              <a:lnSpc>
                <a:spcPct val="100000"/>
              </a:lnSpc>
            </a:pP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discriminator.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00">
              <a:latin typeface="Lucida Sans Unicode"/>
              <a:cs typeface="Lucida Sans Unicode"/>
            </a:endParaRPr>
          </a:p>
          <a:p>
            <a:pPr marL="55244" marR="5080">
              <a:lnSpc>
                <a:spcPct val="114100"/>
              </a:lnSpc>
            </a:pP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es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networks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en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ag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co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tan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ga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395" dirty="0">
                <a:solidFill>
                  <a:srgbClr val="404040"/>
                </a:solidFill>
                <a:latin typeface="Lucida Sans Unicode"/>
                <a:cs typeface="Lucida Sans Unicode"/>
              </a:rPr>
              <a:t>- 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upmanship,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trying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create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that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di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tinguishab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le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di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crimina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or 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yi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become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bet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det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ec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fakes.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Lucida Sans Unicode"/>
              <a:cs typeface="Lucida Sans Unicode"/>
            </a:endParaRPr>
          </a:p>
          <a:p>
            <a:pPr marL="12700" marR="252095" algn="just">
              <a:lnSpc>
                <a:spcPct val="100000"/>
              </a:lnSpc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GANs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have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found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applications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diverse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fields,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such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as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creating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deepfake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videos,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enhancing image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resolution,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drug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discovery,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material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design.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28927" y="2743200"/>
            <a:ext cx="4096512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3894" y="306451"/>
            <a:ext cx="8803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Real-World</a:t>
            </a:r>
            <a:r>
              <a:rPr spc="-105" dirty="0"/>
              <a:t> </a:t>
            </a:r>
            <a:r>
              <a:rPr spc="-60" dirty="0"/>
              <a:t>Impact</a:t>
            </a:r>
            <a:r>
              <a:rPr spc="-110" dirty="0"/>
              <a:t> </a:t>
            </a:r>
            <a:r>
              <a:rPr spc="5" dirty="0"/>
              <a:t>of</a:t>
            </a:r>
            <a:r>
              <a:rPr spc="-95" dirty="0"/>
              <a:t> </a:t>
            </a:r>
            <a:r>
              <a:rPr spc="-45" dirty="0"/>
              <a:t>GANs:</a:t>
            </a:r>
            <a:r>
              <a:rPr spc="-95" dirty="0"/>
              <a:t> </a:t>
            </a:r>
            <a:r>
              <a:rPr spc="-5" dirty="0"/>
              <a:t>Deepfake</a:t>
            </a:r>
            <a:r>
              <a:rPr spc="-100" dirty="0"/>
              <a:t> </a:t>
            </a:r>
            <a:r>
              <a:rPr spc="-30" dirty="0"/>
              <a:t>Technology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40966" y="818032"/>
            <a:ext cx="11974830" cy="3385820"/>
            <a:chOff x="2140966" y="818032"/>
            <a:chExt cx="11974830" cy="3385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992" y="818032"/>
              <a:ext cx="11059667" cy="357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47316" y="2334768"/>
              <a:ext cx="11962130" cy="777240"/>
            </a:xfrm>
            <a:custGeom>
              <a:avLst/>
              <a:gdLst/>
              <a:ahLst/>
              <a:cxnLst/>
              <a:rect l="l" t="t" r="r" b="b"/>
              <a:pathLst>
                <a:path w="11962130" h="777239">
                  <a:moveTo>
                    <a:pt x="11832336" y="0"/>
                  </a:moveTo>
                  <a:lnTo>
                    <a:pt x="123316" y="0"/>
                  </a:lnTo>
                  <a:lnTo>
                    <a:pt x="75330" y="9695"/>
                  </a:lnTo>
                  <a:lnTo>
                    <a:pt x="36131" y="36131"/>
                  </a:lnTo>
                  <a:lnTo>
                    <a:pt x="9695" y="75330"/>
                  </a:lnTo>
                  <a:lnTo>
                    <a:pt x="0" y="123316"/>
                  </a:lnTo>
                  <a:lnTo>
                    <a:pt x="0" y="653922"/>
                  </a:lnTo>
                  <a:lnTo>
                    <a:pt x="9695" y="701909"/>
                  </a:lnTo>
                  <a:lnTo>
                    <a:pt x="36131" y="741108"/>
                  </a:lnTo>
                  <a:lnTo>
                    <a:pt x="75330" y="767544"/>
                  </a:lnTo>
                  <a:lnTo>
                    <a:pt x="123316" y="777239"/>
                  </a:lnTo>
                  <a:lnTo>
                    <a:pt x="11832336" y="777239"/>
                  </a:lnTo>
                  <a:lnTo>
                    <a:pt x="11882741" y="767054"/>
                  </a:lnTo>
                  <a:lnTo>
                    <a:pt x="11923918" y="739282"/>
                  </a:lnTo>
                  <a:lnTo>
                    <a:pt x="11951690" y="698105"/>
                  </a:lnTo>
                  <a:lnTo>
                    <a:pt x="11961876" y="647699"/>
                  </a:lnTo>
                  <a:lnTo>
                    <a:pt x="11961876" y="129539"/>
                  </a:lnTo>
                  <a:lnTo>
                    <a:pt x="11951690" y="79134"/>
                  </a:lnTo>
                  <a:lnTo>
                    <a:pt x="11923918" y="37957"/>
                  </a:lnTo>
                  <a:lnTo>
                    <a:pt x="11882741" y="10185"/>
                  </a:lnTo>
                  <a:lnTo>
                    <a:pt x="11832336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47316" y="2334768"/>
              <a:ext cx="11962130" cy="777240"/>
            </a:xfrm>
            <a:custGeom>
              <a:avLst/>
              <a:gdLst/>
              <a:ahLst/>
              <a:cxnLst/>
              <a:rect l="l" t="t" r="r" b="b"/>
              <a:pathLst>
                <a:path w="11962130" h="777239">
                  <a:moveTo>
                    <a:pt x="11961876" y="129539"/>
                  </a:moveTo>
                  <a:lnTo>
                    <a:pt x="11961876" y="647699"/>
                  </a:lnTo>
                  <a:lnTo>
                    <a:pt x="11951690" y="698105"/>
                  </a:lnTo>
                  <a:lnTo>
                    <a:pt x="11923918" y="739282"/>
                  </a:lnTo>
                  <a:lnTo>
                    <a:pt x="11882741" y="767054"/>
                  </a:lnTo>
                  <a:lnTo>
                    <a:pt x="11832336" y="777239"/>
                  </a:lnTo>
                  <a:lnTo>
                    <a:pt x="123316" y="777239"/>
                  </a:lnTo>
                  <a:lnTo>
                    <a:pt x="75330" y="767544"/>
                  </a:lnTo>
                  <a:lnTo>
                    <a:pt x="36131" y="741108"/>
                  </a:lnTo>
                  <a:lnTo>
                    <a:pt x="9695" y="701909"/>
                  </a:lnTo>
                  <a:lnTo>
                    <a:pt x="0" y="653922"/>
                  </a:lnTo>
                  <a:lnTo>
                    <a:pt x="0" y="123316"/>
                  </a:lnTo>
                  <a:lnTo>
                    <a:pt x="9695" y="75330"/>
                  </a:lnTo>
                  <a:lnTo>
                    <a:pt x="36131" y="36131"/>
                  </a:lnTo>
                  <a:lnTo>
                    <a:pt x="75330" y="9695"/>
                  </a:lnTo>
                  <a:lnTo>
                    <a:pt x="123316" y="0"/>
                  </a:lnTo>
                  <a:lnTo>
                    <a:pt x="11832336" y="0"/>
                  </a:lnTo>
                  <a:lnTo>
                    <a:pt x="11882741" y="10185"/>
                  </a:lnTo>
                  <a:lnTo>
                    <a:pt x="11923918" y="37957"/>
                  </a:lnTo>
                  <a:lnTo>
                    <a:pt x="11951690" y="79134"/>
                  </a:lnTo>
                  <a:lnTo>
                    <a:pt x="11961876" y="129539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47316" y="3419855"/>
              <a:ext cx="11962130" cy="777240"/>
            </a:xfrm>
            <a:custGeom>
              <a:avLst/>
              <a:gdLst/>
              <a:ahLst/>
              <a:cxnLst/>
              <a:rect l="l" t="t" r="r" b="b"/>
              <a:pathLst>
                <a:path w="11962130" h="777239">
                  <a:moveTo>
                    <a:pt x="11832336" y="0"/>
                  </a:moveTo>
                  <a:lnTo>
                    <a:pt x="107950" y="0"/>
                  </a:lnTo>
                  <a:lnTo>
                    <a:pt x="65954" y="8491"/>
                  </a:lnTo>
                  <a:lnTo>
                    <a:pt x="31638" y="31638"/>
                  </a:lnTo>
                  <a:lnTo>
                    <a:pt x="8491" y="65954"/>
                  </a:lnTo>
                  <a:lnTo>
                    <a:pt x="0" y="107950"/>
                  </a:lnTo>
                  <a:lnTo>
                    <a:pt x="0" y="669290"/>
                  </a:lnTo>
                  <a:lnTo>
                    <a:pt x="8491" y="711285"/>
                  </a:lnTo>
                  <a:lnTo>
                    <a:pt x="31638" y="745601"/>
                  </a:lnTo>
                  <a:lnTo>
                    <a:pt x="65954" y="768748"/>
                  </a:lnTo>
                  <a:lnTo>
                    <a:pt x="107950" y="777240"/>
                  </a:lnTo>
                  <a:lnTo>
                    <a:pt x="11832336" y="777240"/>
                  </a:lnTo>
                  <a:lnTo>
                    <a:pt x="11882741" y="767054"/>
                  </a:lnTo>
                  <a:lnTo>
                    <a:pt x="11923918" y="739282"/>
                  </a:lnTo>
                  <a:lnTo>
                    <a:pt x="11951690" y="698105"/>
                  </a:lnTo>
                  <a:lnTo>
                    <a:pt x="11961876" y="647700"/>
                  </a:lnTo>
                  <a:lnTo>
                    <a:pt x="11961876" y="129540"/>
                  </a:lnTo>
                  <a:lnTo>
                    <a:pt x="11951690" y="79134"/>
                  </a:lnTo>
                  <a:lnTo>
                    <a:pt x="11923918" y="37957"/>
                  </a:lnTo>
                  <a:lnTo>
                    <a:pt x="11882741" y="10185"/>
                  </a:lnTo>
                  <a:lnTo>
                    <a:pt x="11832336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47316" y="3419855"/>
              <a:ext cx="11962130" cy="777240"/>
            </a:xfrm>
            <a:custGeom>
              <a:avLst/>
              <a:gdLst/>
              <a:ahLst/>
              <a:cxnLst/>
              <a:rect l="l" t="t" r="r" b="b"/>
              <a:pathLst>
                <a:path w="11962130" h="777239">
                  <a:moveTo>
                    <a:pt x="11961876" y="129540"/>
                  </a:moveTo>
                  <a:lnTo>
                    <a:pt x="11961876" y="647700"/>
                  </a:lnTo>
                  <a:lnTo>
                    <a:pt x="11951690" y="698105"/>
                  </a:lnTo>
                  <a:lnTo>
                    <a:pt x="11923918" y="739282"/>
                  </a:lnTo>
                  <a:lnTo>
                    <a:pt x="11882741" y="767054"/>
                  </a:lnTo>
                  <a:lnTo>
                    <a:pt x="11832336" y="777240"/>
                  </a:lnTo>
                  <a:lnTo>
                    <a:pt x="107950" y="777240"/>
                  </a:lnTo>
                  <a:lnTo>
                    <a:pt x="65954" y="768748"/>
                  </a:lnTo>
                  <a:lnTo>
                    <a:pt x="31638" y="745601"/>
                  </a:lnTo>
                  <a:lnTo>
                    <a:pt x="8491" y="711285"/>
                  </a:lnTo>
                  <a:lnTo>
                    <a:pt x="0" y="669290"/>
                  </a:lnTo>
                  <a:lnTo>
                    <a:pt x="0" y="107950"/>
                  </a:lnTo>
                  <a:lnTo>
                    <a:pt x="8491" y="65954"/>
                  </a:lnTo>
                  <a:lnTo>
                    <a:pt x="31638" y="31638"/>
                  </a:lnTo>
                  <a:lnTo>
                    <a:pt x="65954" y="8491"/>
                  </a:lnTo>
                  <a:lnTo>
                    <a:pt x="107950" y="0"/>
                  </a:lnTo>
                  <a:lnTo>
                    <a:pt x="11832336" y="0"/>
                  </a:lnTo>
                  <a:lnTo>
                    <a:pt x="11882741" y="10185"/>
                  </a:lnTo>
                  <a:lnTo>
                    <a:pt x="11923918" y="37957"/>
                  </a:lnTo>
                  <a:lnTo>
                    <a:pt x="11951690" y="79134"/>
                  </a:lnTo>
                  <a:lnTo>
                    <a:pt x="11961876" y="12954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90977" y="1518030"/>
            <a:ext cx="11024870" cy="2624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111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Let's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delve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into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notable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real-world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example: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Deepfake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technology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Deepfakes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result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from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remarkable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capabilities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GANs.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Lucida Sans Unicode"/>
              <a:cs typeface="Lucida Sans Unicode"/>
            </a:endParaRPr>
          </a:p>
          <a:p>
            <a:pPr marL="12065" marR="5080" algn="ctr">
              <a:lnSpc>
                <a:spcPct val="100000"/>
              </a:lnSpc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They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involve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superimposing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one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person's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face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onto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another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person's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body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videos,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maki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ok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convinc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ly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al.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1467" y="4864608"/>
            <a:ext cx="3433572" cy="28727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3894" y="306451"/>
            <a:ext cx="8803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Real-World</a:t>
            </a:r>
            <a:r>
              <a:rPr spc="-105" dirty="0"/>
              <a:t> </a:t>
            </a:r>
            <a:r>
              <a:rPr spc="-60" dirty="0"/>
              <a:t>Impact</a:t>
            </a:r>
            <a:r>
              <a:rPr spc="-110" dirty="0"/>
              <a:t> </a:t>
            </a:r>
            <a:r>
              <a:rPr spc="5" dirty="0"/>
              <a:t>of</a:t>
            </a:r>
            <a:r>
              <a:rPr spc="-95" dirty="0"/>
              <a:t> </a:t>
            </a:r>
            <a:r>
              <a:rPr spc="-45" dirty="0"/>
              <a:t>GANs:</a:t>
            </a:r>
            <a:r>
              <a:rPr spc="-95" dirty="0"/>
              <a:t> </a:t>
            </a:r>
            <a:r>
              <a:rPr spc="-5" dirty="0"/>
              <a:t>Deepfake</a:t>
            </a:r>
            <a:r>
              <a:rPr spc="-100" dirty="0"/>
              <a:t> </a:t>
            </a:r>
            <a:r>
              <a:rPr spc="-30" dirty="0"/>
              <a:t>Technology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40966" y="818032"/>
            <a:ext cx="11974830" cy="2262505"/>
            <a:chOff x="2140966" y="818032"/>
            <a:chExt cx="11974830" cy="2262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2992" y="818032"/>
              <a:ext cx="11059667" cy="357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47316" y="2133600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805157" y="0"/>
                  </a:moveTo>
                  <a:lnTo>
                    <a:pt x="149225" y="0"/>
                  </a:lnTo>
                  <a:lnTo>
                    <a:pt x="102055" y="7606"/>
                  </a:lnTo>
                  <a:lnTo>
                    <a:pt x="61091" y="28789"/>
                  </a:lnTo>
                  <a:lnTo>
                    <a:pt x="28789" y="61091"/>
                  </a:lnTo>
                  <a:lnTo>
                    <a:pt x="7606" y="102055"/>
                  </a:lnTo>
                  <a:lnTo>
                    <a:pt x="0" y="149225"/>
                  </a:lnTo>
                  <a:lnTo>
                    <a:pt x="0" y="791083"/>
                  </a:lnTo>
                  <a:lnTo>
                    <a:pt x="7606" y="838252"/>
                  </a:lnTo>
                  <a:lnTo>
                    <a:pt x="28789" y="879216"/>
                  </a:lnTo>
                  <a:lnTo>
                    <a:pt x="61091" y="911518"/>
                  </a:lnTo>
                  <a:lnTo>
                    <a:pt x="102055" y="932701"/>
                  </a:lnTo>
                  <a:lnTo>
                    <a:pt x="149225" y="940308"/>
                  </a:lnTo>
                  <a:lnTo>
                    <a:pt x="11805157" y="940308"/>
                  </a:lnTo>
                  <a:lnTo>
                    <a:pt x="11854716" y="932324"/>
                  </a:lnTo>
                  <a:lnTo>
                    <a:pt x="11897739" y="910088"/>
                  </a:lnTo>
                  <a:lnTo>
                    <a:pt x="11931656" y="876171"/>
                  </a:lnTo>
                  <a:lnTo>
                    <a:pt x="11953892" y="833148"/>
                  </a:lnTo>
                  <a:lnTo>
                    <a:pt x="11961876" y="783589"/>
                  </a:lnTo>
                  <a:lnTo>
                    <a:pt x="11961876" y="156718"/>
                  </a:lnTo>
                  <a:lnTo>
                    <a:pt x="11953892" y="107159"/>
                  </a:lnTo>
                  <a:lnTo>
                    <a:pt x="11931656" y="64136"/>
                  </a:lnTo>
                  <a:lnTo>
                    <a:pt x="11897739" y="30219"/>
                  </a:lnTo>
                  <a:lnTo>
                    <a:pt x="11854716" y="7983"/>
                  </a:lnTo>
                  <a:lnTo>
                    <a:pt x="11805157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47316" y="2133600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961876" y="156718"/>
                  </a:moveTo>
                  <a:lnTo>
                    <a:pt x="11961876" y="783589"/>
                  </a:lnTo>
                  <a:lnTo>
                    <a:pt x="11953892" y="833148"/>
                  </a:lnTo>
                  <a:lnTo>
                    <a:pt x="11931656" y="876171"/>
                  </a:lnTo>
                  <a:lnTo>
                    <a:pt x="11897739" y="910088"/>
                  </a:lnTo>
                  <a:lnTo>
                    <a:pt x="11854716" y="932324"/>
                  </a:lnTo>
                  <a:lnTo>
                    <a:pt x="11805157" y="940308"/>
                  </a:lnTo>
                  <a:lnTo>
                    <a:pt x="149225" y="940308"/>
                  </a:lnTo>
                  <a:lnTo>
                    <a:pt x="102055" y="932701"/>
                  </a:lnTo>
                  <a:lnTo>
                    <a:pt x="61091" y="911518"/>
                  </a:lnTo>
                  <a:lnTo>
                    <a:pt x="28789" y="879216"/>
                  </a:lnTo>
                  <a:lnTo>
                    <a:pt x="7606" y="838252"/>
                  </a:lnTo>
                  <a:lnTo>
                    <a:pt x="0" y="791083"/>
                  </a:lnTo>
                  <a:lnTo>
                    <a:pt x="0" y="149225"/>
                  </a:lnTo>
                  <a:lnTo>
                    <a:pt x="7606" y="102055"/>
                  </a:lnTo>
                  <a:lnTo>
                    <a:pt x="28789" y="61091"/>
                  </a:lnTo>
                  <a:lnTo>
                    <a:pt x="61091" y="28789"/>
                  </a:lnTo>
                  <a:lnTo>
                    <a:pt x="102055" y="7606"/>
                  </a:lnTo>
                  <a:lnTo>
                    <a:pt x="149225" y="0"/>
                  </a:lnTo>
                  <a:lnTo>
                    <a:pt x="11805157" y="0"/>
                  </a:lnTo>
                  <a:lnTo>
                    <a:pt x="11854716" y="7983"/>
                  </a:lnTo>
                  <a:lnTo>
                    <a:pt x="11897739" y="30219"/>
                  </a:lnTo>
                  <a:lnTo>
                    <a:pt x="11931656" y="64136"/>
                  </a:lnTo>
                  <a:lnTo>
                    <a:pt x="11953892" y="107159"/>
                  </a:lnTo>
                  <a:lnTo>
                    <a:pt x="11961876" y="156718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60496" y="2447924"/>
            <a:ext cx="9082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GANs,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their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adversarial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training,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excel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creating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these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forgeries.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40966" y="4140453"/>
            <a:ext cx="11974830" cy="953135"/>
            <a:chOff x="2140966" y="4140453"/>
            <a:chExt cx="11974830" cy="953135"/>
          </a:xfrm>
        </p:grpSpPr>
        <p:sp>
          <p:nvSpPr>
            <p:cNvPr id="9" name="object 9"/>
            <p:cNvSpPr/>
            <p:nvPr/>
          </p:nvSpPr>
          <p:spPr>
            <a:xfrm>
              <a:off x="2147316" y="4146803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805157" y="0"/>
                  </a:moveTo>
                  <a:lnTo>
                    <a:pt x="130556" y="0"/>
                  </a:lnTo>
                  <a:lnTo>
                    <a:pt x="79724" y="10255"/>
                  </a:lnTo>
                  <a:lnTo>
                    <a:pt x="38226" y="38227"/>
                  </a:lnTo>
                  <a:lnTo>
                    <a:pt x="10255" y="79724"/>
                  </a:lnTo>
                  <a:lnTo>
                    <a:pt x="0" y="130556"/>
                  </a:lnTo>
                  <a:lnTo>
                    <a:pt x="0" y="809751"/>
                  </a:lnTo>
                  <a:lnTo>
                    <a:pt x="10255" y="860583"/>
                  </a:lnTo>
                  <a:lnTo>
                    <a:pt x="38226" y="902081"/>
                  </a:lnTo>
                  <a:lnTo>
                    <a:pt x="79724" y="930052"/>
                  </a:lnTo>
                  <a:lnTo>
                    <a:pt x="130556" y="940308"/>
                  </a:lnTo>
                  <a:lnTo>
                    <a:pt x="11805157" y="940308"/>
                  </a:lnTo>
                  <a:lnTo>
                    <a:pt x="11854716" y="932324"/>
                  </a:lnTo>
                  <a:lnTo>
                    <a:pt x="11897739" y="910088"/>
                  </a:lnTo>
                  <a:lnTo>
                    <a:pt x="11931656" y="876171"/>
                  </a:lnTo>
                  <a:lnTo>
                    <a:pt x="11953892" y="833148"/>
                  </a:lnTo>
                  <a:lnTo>
                    <a:pt x="11961876" y="783590"/>
                  </a:lnTo>
                  <a:lnTo>
                    <a:pt x="11961876" y="156718"/>
                  </a:lnTo>
                  <a:lnTo>
                    <a:pt x="11953892" y="107159"/>
                  </a:lnTo>
                  <a:lnTo>
                    <a:pt x="11931656" y="64136"/>
                  </a:lnTo>
                  <a:lnTo>
                    <a:pt x="11897739" y="30219"/>
                  </a:lnTo>
                  <a:lnTo>
                    <a:pt x="11854716" y="7983"/>
                  </a:lnTo>
                  <a:lnTo>
                    <a:pt x="11805157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47316" y="4146803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961876" y="156718"/>
                  </a:moveTo>
                  <a:lnTo>
                    <a:pt x="11961876" y="783590"/>
                  </a:lnTo>
                  <a:lnTo>
                    <a:pt x="11953892" y="833148"/>
                  </a:lnTo>
                  <a:lnTo>
                    <a:pt x="11931656" y="876171"/>
                  </a:lnTo>
                  <a:lnTo>
                    <a:pt x="11897739" y="910088"/>
                  </a:lnTo>
                  <a:lnTo>
                    <a:pt x="11854716" y="932324"/>
                  </a:lnTo>
                  <a:lnTo>
                    <a:pt x="11805157" y="940308"/>
                  </a:lnTo>
                  <a:lnTo>
                    <a:pt x="130556" y="940308"/>
                  </a:lnTo>
                  <a:lnTo>
                    <a:pt x="79724" y="930052"/>
                  </a:lnTo>
                  <a:lnTo>
                    <a:pt x="38226" y="902081"/>
                  </a:lnTo>
                  <a:lnTo>
                    <a:pt x="10255" y="860583"/>
                  </a:lnTo>
                  <a:lnTo>
                    <a:pt x="0" y="809751"/>
                  </a:lnTo>
                  <a:lnTo>
                    <a:pt x="0" y="130556"/>
                  </a:lnTo>
                  <a:lnTo>
                    <a:pt x="10255" y="79724"/>
                  </a:lnTo>
                  <a:lnTo>
                    <a:pt x="38226" y="38227"/>
                  </a:lnTo>
                  <a:lnTo>
                    <a:pt x="79724" y="10255"/>
                  </a:lnTo>
                  <a:lnTo>
                    <a:pt x="130556" y="0"/>
                  </a:lnTo>
                  <a:lnTo>
                    <a:pt x="11805157" y="0"/>
                  </a:lnTo>
                  <a:lnTo>
                    <a:pt x="11854716" y="7983"/>
                  </a:lnTo>
                  <a:lnTo>
                    <a:pt x="11897739" y="30219"/>
                  </a:lnTo>
                  <a:lnTo>
                    <a:pt x="11931656" y="64136"/>
                  </a:lnTo>
                  <a:lnTo>
                    <a:pt x="11953892" y="107159"/>
                  </a:lnTo>
                  <a:lnTo>
                    <a:pt x="11961876" y="156718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95550" y="4254246"/>
            <a:ext cx="1101344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4715" marR="5080" indent="-882650">
              <a:lnSpc>
                <a:spcPct val="100000"/>
              </a:lnSpc>
              <a:spcBef>
                <a:spcPts val="95"/>
              </a:spcBef>
            </a:pPr>
            <a:r>
              <a:rPr sz="2200" spc="75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4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deepfake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ch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olo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gy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has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conce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ns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abou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mis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nforma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ion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privacy,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it 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also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has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promising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applications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entertainment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film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industry.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82036" y="6243828"/>
            <a:ext cx="11022330" cy="1386840"/>
            <a:chOff x="2582036" y="6243828"/>
            <a:chExt cx="11022330" cy="1386840"/>
          </a:xfrm>
        </p:grpSpPr>
        <p:sp>
          <p:nvSpPr>
            <p:cNvPr id="13" name="object 13"/>
            <p:cNvSpPr/>
            <p:nvPr/>
          </p:nvSpPr>
          <p:spPr>
            <a:xfrm>
              <a:off x="2591561" y="6471666"/>
              <a:ext cx="11003280" cy="1149350"/>
            </a:xfrm>
            <a:custGeom>
              <a:avLst/>
              <a:gdLst/>
              <a:ahLst/>
              <a:cxnLst/>
              <a:rect l="l" t="t" r="r" b="b"/>
              <a:pathLst>
                <a:path w="11003280" h="1149350">
                  <a:moveTo>
                    <a:pt x="0" y="191515"/>
                  </a:moveTo>
                  <a:lnTo>
                    <a:pt x="5057" y="147596"/>
                  </a:lnTo>
                  <a:lnTo>
                    <a:pt x="19462" y="107283"/>
                  </a:lnTo>
                  <a:lnTo>
                    <a:pt x="42067" y="71724"/>
                  </a:lnTo>
                  <a:lnTo>
                    <a:pt x="71724" y="42067"/>
                  </a:lnTo>
                  <a:lnTo>
                    <a:pt x="107283" y="19462"/>
                  </a:lnTo>
                  <a:lnTo>
                    <a:pt x="147596" y="5057"/>
                  </a:lnTo>
                  <a:lnTo>
                    <a:pt x="191515" y="0"/>
                  </a:lnTo>
                  <a:lnTo>
                    <a:pt x="10811764" y="0"/>
                  </a:lnTo>
                  <a:lnTo>
                    <a:pt x="10855683" y="5057"/>
                  </a:lnTo>
                  <a:lnTo>
                    <a:pt x="10895996" y="19462"/>
                  </a:lnTo>
                  <a:lnTo>
                    <a:pt x="10931555" y="42067"/>
                  </a:lnTo>
                  <a:lnTo>
                    <a:pt x="10961212" y="71724"/>
                  </a:lnTo>
                  <a:lnTo>
                    <a:pt x="10983817" y="107283"/>
                  </a:lnTo>
                  <a:lnTo>
                    <a:pt x="10998222" y="147596"/>
                  </a:lnTo>
                  <a:lnTo>
                    <a:pt x="11003280" y="191515"/>
                  </a:lnTo>
                  <a:lnTo>
                    <a:pt x="11003280" y="957579"/>
                  </a:lnTo>
                  <a:lnTo>
                    <a:pt x="10998222" y="1001499"/>
                  </a:lnTo>
                  <a:lnTo>
                    <a:pt x="10983817" y="1041812"/>
                  </a:lnTo>
                  <a:lnTo>
                    <a:pt x="10961212" y="1077371"/>
                  </a:lnTo>
                  <a:lnTo>
                    <a:pt x="10931555" y="1107028"/>
                  </a:lnTo>
                  <a:lnTo>
                    <a:pt x="10895996" y="1129633"/>
                  </a:lnTo>
                  <a:lnTo>
                    <a:pt x="10855683" y="1144038"/>
                  </a:lnTo>
                  <a:lnTo>
                    <a:pt x="10811764" y="1149095"/>
                  </a:lnTo>
                  <a:lnTo>
                    <a:pt x="191515" y="1149095"/>
                  </a:lnTo>
                  <a:lnTo>
                    <a:pt x="147596" y="1144038"/>
                  </a:lnTo>
                  <a:lnTo>
                    <a:pt x="107283" y="1129633"/>
                  </a:lnTo>
                  <a:lnTo>
                    <a:pt x="71724" y="1107028"/>
                  </a:lnTo>
                  <a:lnTo>
                    <a:pt x="42067" y="1077371"/>
                  </a:lnTo>
                  <a:lnTo>
                    <a:pt x="19462" y="1041812"/>
                  </a:lnTo>
                  <a:lnTo>
                    <a:pt x="5057" y="1001499"/>
                  </a:lnTo>
                  <a:lnTo>
                    <a:pt x="0" y="957579"/>
                  </a:lnTo>
                  <a:lnTo>
                    <a:pt x="0" y="191515"/>
                  </a:lnTo>
                  <a:close/>
                </a:path>
              </a:pathLst>
            </a:custGeom>
            <a:ln w="19049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77895" y="6243828"/>
              <a:ext cx="1531620" cy="449580"/>
            </a:xfrm>
            <a:custGeom>
              <a:avLst/>
              <a:gdLst/>
              <a:ahLst/>
              <a:cxnLst/>
              <a:rect l="l" t="t" r="r" b="b"/>
              <a:pathLst>
                <a:path w="1531620" h="449579">
                  <a:moveTo>
                    <a:pt x="1456690" y="0"/>
                  </a:moveTo>
                  <a:lnTo>
                    <a:pt x="74930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30"/>
                  </a:lnTo>
                  <a:lnTo>
                    <a:pt x="0" y="374650"/>
                  </a:lnTo>
                  <a:lnTo>
                    <a:pt x="5885" y="403824"/>
                  </a:lnTo>
                  <a:lnTo>
                    <a:pt x="21939" y="427640"/>
                  </a:lnTo>
                  <a:lnTo>
                    <a:pt x="45755" y="443694"/>
                  </a:lnTo>
                  <a:lnTo>
                    <a:pt x="74930" y="449580"/>
                  </a:lnTo>
                  <a:lnTo>
                    <a:pt x="1456690" y="449580"/>
                  </a:lnTo>
                  <a:lnTo>
                    <a:pt x="1485864" y="443694"/>
                  </a:lnTo>
                  <a:lnTo>
                    <a:pt x="1509680" y="427640"/>
                  </a:lnTo>
                  <a:lnTo>
                    <a:pt x="1525734" y="403824"/>
                  </a:lnTo>
                  <a:lnTo>
                    <a:pt x="1531620" y="374650"/>
                  </a:lnTo>
                  <a:lnTo>
                    <a:pt x="1531620" y="74930"/>
                  </a:lnTo>
                  <a:lnTo>
                    <a:pt x="1525734" y="45755"/>
                  </a:lnTo>
                  <a:lnTo>
                    <a:pt x="1509680" y="21939"/>
                  </a:lnTo>
                  <a:lnTo>
                    <a:pt x="1485864" y="5885"/>
                  </a:lnTo>
                  <a:lnTo>
                    <a:pt x="1456690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61258" y="6142720"/>
            <a:ext cx="10400665" cy="132651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135"/>
              </a:spcBef>
            </a:pPr>
            <a:r>
              <a:rPr sz="2000" b="1" i="1" spc="45" dirty="0">
                <a:solidFill>
                  <a:srgbClr val="FFFFFF"/>
                </a:solidFill>
                <a:latin typeface="Trebuchet MS"/>
                <a:cs typeface="Trebuchet MS"/>
              </a:rPr>
              <a:t>Note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130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GANs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continue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evolve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making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waves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fields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like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healthcare,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art,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more,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demonstrating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their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versatility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creative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potential.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9498" y="1459590"/>
            <a:ext cx="12092305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Transformer-based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revolutionize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processing,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enabling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advanced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tasks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such</a:t>
            </a:r>
            <a:endParaRPr sz="2200">
              <a:latin typeface="Lucida Sans Unicode"/>
              <a:cs typeface="Lucida Sans Unicode"/>
            </a:endParaRPr>
          </a:p>
          <a:p>
            <a:pPr marL="1270" algn="ctr">
              <a:lnSpc>
                <a:spcPct val="100000"/>
              </a:lnSpc>
              <a:spcBef>
                <a:spcPts val="400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translation,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summarization,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natural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understanding.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25159" y="306451"/>
            <a:ext cx="4805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Transformer-Based</a:t>
            </a:r>
            <a:r>
              <a:rPr spc="-165" dirty="0"/>
              <a:t> </a:t>
            </a:r>
            <a:r>
              <a:rPr spc="15" dirty="0"/>
              <a:t>Models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753355" y="817121"/>
            <a:ext cx="6823075" cy="7499350"/>
            <a:chOff x="4753355" y="817121"/>
            <a:chExt cx="6823075" cy="7499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3355" y="3012947"/>
              <a:ext cx="6822948" cy="5303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9407" y="817121"/>
              <a:ext cx="5925312" cy="375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5159" y="306451"/>
            <a:ext cx="4805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Transformer-Based</a:t>
            </a:r>
            <a:r>
              <a:rPr spc="-185" dirty="0"/>
              <a:t> </a:t>
            </a:r>
            <a:r>
              <a:rPr spc="15" dirty="0"/>
              <a:t>Models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69408" y="817121"/>
            <a:ext cx="6898005" cy="7754620"/>
            <a:chOff x="5169408" y="817121"/>
            <a:chExt cx="6898005" cy="7754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9408" y="817121"/>
              <a:ext cx="5925312" cy="375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1220" y="1440179"/>
              <a:ext cx="4629150" cy="7124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496300" y="1440179"/>
              <a:ext cx="3564890" cy="7124700"/>
            </a:xfrm>
            <a:custGeom>
              <a:avLst/>
              <a:gdLst/>
              <a:ahLst/>
              <a:cxnLst/>
              <a:rect l="l" t="t" r="r" b="b"/>
              <a:pathLst>
                <a:path w="3564890" h="7124700">
                  <a:moveTo>
                    <a:pt x="3564636" y="0"/>
                  </a:moveTo>
                  <a:lnTo>
                    <a:pt x="0" y="0"/>
                  </a:lnTo>
                  <a:lnTo>
                    <a:pt x="0" y="7124700"/>
                  </a:lnTo>
                  <a:lnTo>
                    <a:pt x="3564636" y="7124700"/>
                  </a:lnTo>
                  <a:lnTo>
                    <a:pt x="3564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96300" y="1440179"/>
              <a:ext cx="3564890" cy="7124700"/>
            </a:xfrm>
            <a:custGeom>
              <a:avLst/>
              <a:gdLst/>
              <a:ahLst/>
              <a:cxnLst/>
              <a:rect l="l" t="t" r="r" b="b"/>
              <a:pathLst>
                <a:path w="3564890" h="7124700">
                  <a:moveTo>
                    <a:pt x="0" y="7124700"/>
                  </a:moveTo>
                  <a:lnTo>
                    <a:pt x="3564636" y="7124700"/>
                  </a:lnTo>
                  <a:lnTo>
                    <a:pt x="3564636" y="0"/>
                  </a:lnTo>
                  <a:lnTo>
                    <a:pt x="0" y="0"/>
                  </a:lnTo>
                  <a:lnTo>
                    <a:pt x="0" y="7124700"/>
                  </a:lnTo>
                  <a:close/>
                </a:path>
              </a:pathLst>
            </a:custGeom>
            <a:ln w="12700">
              <a:solidFill>
                <a:srgbClr val="FAFA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88252" y="2563368"/>
              <a:ext cx="227329" cy="838200"/>
            </a:xfrm>
            <a:custGeom>
              <a:avLst/>
              <a:gdLst/>
              <a:ahLst/>
              <a:cxnLst/>
              <a:rect l="l" t="t" r="r" b="b"/>
              <a:pathLst>
                <a:path w="227329" h="838200">
                  <a:moveTo>
                    <a:pt x="0" y="838199"/>
                  </a:moveTo>
                  <a:lnTo>
                    <a:pt x="0" y="0"/>
                  </a:lnTo>
                  <a:lnTo>
                    <a:pt x="227075" y="0"/>
                  </a:lnTo>
                  <a:lnTo>
                    <a:pt x="227075" y="838199"/>
                  </a:lnTo>
                  <a:lnTo>
                    <a:pt x="0" y="838199"/>
                  </a:lnTo>
                  <a:close/>
                </a:path>
              </a:pathLst>
            </a:custGeom>
            <a:solidFill>
              <a:srgbClr val="5F93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8252" y="2433827"/>
              <a:ext cx="103631" cy="1295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8252" y="3401568"/>
              <a:ext cx="103631" cy="12192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990968" y="2619832"/>
            <a:ext cx="7915275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Transformer-based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are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revolutionary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development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field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natural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processing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(NLP).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26463" y="2677667"/>
            <a:ext cx="5389245" cy="4516120"/>
            <a:chOff x="1426463" y="2677667"/>
            <a:chExt cx="5389245" cy="4516120"/>
          </a:xfrm>
        </p:grpSpPr>
        <p:sp>
          <p:nvSpPr>
            <p:cNvPr id="13" name="object 13"/>
            <p:cNvSpPr/>
            <p:nvPr/>
          </p:nvSpPr>
          <p:spPr>
            <a:xfrm>
              <a:off x="6588252" y="4351019"/>
              <a:ext cx="227329" cy="838200"/>
            </a:xfrm>
            <a:custGeom>
              <a:avLst/>
              <a:gdLst/>
              <a:ahLst/>
              <a:cxnLst/>
              <a:rect l="l" t="t" r="r" b="b"/>
              <a:pathLst>
                <a:path w="227329" h="838200">
                  <a:moveTo>
                    <a:pt x="0" y="838200"/>
                  </a:moveTo>
                  <a:lnTo>
                    <a:pt x="0" y="0"/>
                  </a:lnTo>
                  <a:lnTo>
                    <a:pt x="227075" y="0"/>
                  </a:lnTo>
                  <a:lnTo>
                    <a:pt x="227075" y="83820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8252" y="4221479"/>
              <a:ext cx="103631" cy="1295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252" y="5189219"/>
              <a:ext cx="103631" cy="1219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88252" y="6149339"/>
              <a:ext cx="227329" cy="911860"/>
            </a:xfrm>
            <a:custGeom>
              <a:avLst/>
              <a:gdLst/>
              <a:ahLst/>
              <a:cxnLst/>
              <a:rect l="l" t="t" r="r" b="b"/>
              <a:pathLst>
                <a:path w="227329" h="911859">
                  <a:moveTo>
                    <a:pt x="0" y="911352"/>
                  </a:moveTo>
                  <a:lnTo>
                    <a:pt x="0" y="0"/>
                  </a:lnTo>
                  <a:lnTo>
                    <a:pt x="227075" y="0"/>
                  </a:lnTo>
                  <a:lnTo>
                    <a:pt x="227075" y="911352"/>
                  </a:lnTo>
                  <a:lnTo>
                    <a:pt x="0" y="911352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8252" y="6010655"/>
              <a:ext cx="114300" cy="1386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8252" y="7060691"/>
              <a:ext cx="114300" cy="1325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6463" y="2677667"/>
              <a:ext cx="4230623" cy="340156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008114" y="4425823"/>
            <a:ext cx="71310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y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were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oduced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paper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b="1" i="1" dirty="0">
                <a:solidFill>
                  <a:srgbClr val="404040"/>
                </a:solidFill>
                <a:latin typeface="Trebuchet MS"/>
                <a:cs typeface="Trebuchet MS"/>
              </a:rPr>
              <a:t>Atten</a:t>
            </a:r>
            <a:r>
              <a:rPr sz="2200" b="1" i="1" spc="-10" dirty="0">
                <a:solidFill>
                  <a:srgbClr val="404040"/>
                </a:solidFill>
                <a:latin typeface="Trebuchet MS"/>
                <a:cs typeface="Trebuchet MS"/>
              </a:rPr>
              <a:t>tio</a:t>
            </a:r>
            <a:r>
              <a:rPr sz="2200" b="1" i="1" spc="-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200" b="1" i="1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200" b="1" i="1" spc="6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200" b="1" i="1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200" b="1" i="1" spc="-25" dirty="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sz="2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200" b="1" i="1" spc="-40" dirty="0">
                <a:solidFill>
                  <a:srgbClr val="404040"/>
                </a:solidFill>
                <a:latin typeface="Trebuchet MS"/>
                <a:cs typeface="Trebuchet MS"/>
              </a:rPr>
              <a:t>You  </a:t>
            </a:r>
            <a:r>
              <a:rPr sz="2200" b="1" i="1" spc="55" dirty="0">
                <a:solidFill>
                  <a:srgbClr val="404040"/>
                </a:solidFill>
                <a:latin typeface="Trebuchet MS"/>
                <a:cs typeface="Trebuchet MS"/>
              </a:rPr>
              <a:t>Need</a:t>
            </a:r>
            <a:r>
              <a:rPr sz="2200" b="1" i="1" spc="-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Vaswani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others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2017.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65442" y="6224397"/>
            <a:ext cx="740537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Unlike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traditional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sequence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models,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do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not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rely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on recurrent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layers,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making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them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highly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parallelizable.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6464" y="2677667"/>
            <a:ext cx="4230623" cy="34015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25159" y="306451"/>
            <a:ext cx="4805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Transformer-Based</a:t>
            </a:r>
            <a:r>
              <a:rPr spc="-185" dirty="0"/>
              <a:t> </a:t>
            </a:r>
            <a:r>
              <a:rPr spc="15" dirty="0"/>
              <a:t>Models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69408" y="817121"/>
            <a:ext cx="6898005" cy="7754620"/>
            <a:chOff x="5169408" y="817121"/>
            <a:chExt cx="6898005" cy="77546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9408" y="817121"/>
              <a:ext cx="5925312" cy="375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1220" y="1440179"/>
              <a:ext cx="4629150" cy="71247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496300" y="1440179"/>
              <a:ext cx="3564890" cy="7124700"/>
            </a:xfrm>
            <a:custGeom>
              <a:avLst/>
              <a:gdLst/>
              <a:ahLst/>
              <a:cxnLst/>
              <a:rect l="l" t="t" r="r" b="b"/>
              <a:pathLst>
                <a:path w="3564890" h="7124700">
                  <a:moveTo>
                    <a:pt x="3564636" y="0"/>
                  </a:moveTo>
                  <a:lnTo>
                    <a:pt x="0" y="0"/>
                  </a:lnTo>
                  <a:lnTo>
                    <a:pt x="0" y="7124700"/>
                  </a:lnTo>
                  <a:lnTo>
                    <a:pt x="3564636" y="7124700"/>
                  </a:lnTo>
                  <a:lnTo>
                    <a:pt x="3564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96300" y="1440179"/>
              <a:ext cx="3564890" cy="7124700"/>
            </a:xfrm>
            <a:custGeom>
              <a:avLst/>
              <a:gdLst/>
              <a:ahLst/>
              <a:cxnLst/>
              <a:rect l="l" t="t" r="r" b="b"/>
              <a:pathLst>
                <a:path w="3564890" h="7124700">
                  <a:moveTo>
                    <a:pt x="0" y="7124700"/>
                  </a:moveTo>
                  <a:lnTo>
                    <a:pt x="3564636" y="7124700"/>
                  </a:lnTo>
                  <a:lnTo>
                    <a:pt x="3564636" y="0"/>
                  </a:lnTo>
                  <a:lnTo>
                    <a:pt x="0" y="0"/>
                  </a:lnTo>
                  <a:lnTo>
                    <a:pt x="0" y="7124700"/>
                  </a:lnTo>
                  <a:close/>
                </a:path>
              </a:pathLst>
            </a:custGeom>
            <a:ln w="12700">
              <a:solidFill>
                <a:srgbClr val="FAFA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88252" y="2563368"/>
              <a:ext cx="227329" cy="838200"/>
            </a:xfrm>
            <a:custGeom>
              <a:avLst/>
              <a:gdLst/>
              <a:ahLst/>
              <a:cxnLst/>
              <a:rect l="l" t="t" r="r" b="b"/>
              <a:pathLst>
                <a:path w="227329" h="838200">
                  <a:moveTo>
                    <a:pt x="0" y="838199"/>
                  </a:moveTo>
                  <a:lnTo>
                    <a:pt x="0" y="0"/>
                  </a:lnTo>
                  <a:lnTo>
                    <a:pt x="227075" y="0"/>
                  </a:lnTo>
                  <a:lnTo>
                    <a:pt x="227075" y="838199"/>
                  </a:lnTo>
                  <a:lnTo>
                    <a:pt x="0" y="838199"/>
                  </a:lnTo>
                  <a:close/>
                </a:path>
              </a:pathLst>
            </a:custGeom>
            <a:solidFill>
              <a:srgbClr val="5F93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8252" y="2433827"/>
              <a:ext cx="103631" cy="1295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8252" y="3401568"/>
              <a:ext cx="103631" cy="12192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990968" y="2452497"/>
            <a:ext cx="744347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utilize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mechanism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called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self-attention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to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process input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 parallel,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capturing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dependencies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between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words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sentence.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88252" y="4221479"/>
            <a:ext cx="227329" cy="2971800"/>
            <a:chOff x="6588252" y="4221479"/>
            <a:chExt cx="227329" cy="2971800"/>
          </a:xfrm>
        </p:grpSpPr>
        <p:sp>
          <p:nvSpPr>
            <p:cNvPr id="14" name="object 14"/>
            <p:cNvSpPr/>
            <p:nvPr/>
          </p:nvSpPr>
          <p:spPr>
            <a:xfrm>
              <a:off x="6588252" y="4351019"/>
              <a:ext cx="227329" cy="838200"/>
            </a:xfrm>
            <a:custGeom>
              <a:avLst/>
              <a:gdLst/>
              <a:ahLst/>
              <a:cxnLst/>
              <a:rect l="l" t="t" r="r" b="b"/>
              <a:pathLst>
                <a:path w="227329" h="838200">
                  <a:moveTo>
                    <a:pt x="0" y="838200"/>
                  </a:moveTo>
                  <a:lnTo>
                    <a:pt x="0" y="0"/>
                  </a:lnTo>
                  <a:lnTo>
                    <a:pt x="227075" y="0"/>
                  </a:lnTo>
                  <a:lnTo>
                    <a:pt x="227075" y="838200"/>
                  </a:lnTo>
                  <a:lnTo>
                    <a:pt x="0" y="8382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8252" y="4221479"/>
              <a:ext cx="103631" cy="1295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8252" y="5189219"/>
              <a:ext cx="103631" cy="1219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588252" y="6149339"/>
              <a:ext cx="227329" cy="911860"/>
            </a:xfrm>
            <a:custGeom>
              <a:avLst/>
              <a:gdLst/>
              <a:ahLst/>
              <a:cxnLst/>
              <a:rect l="l" t="t" r="r" b="b"/>
              <a:pathLst>
                <a:path w="227329" h="911859">
                  <a:moveTo>
                    <a:pt x="0" y="911352"/>
                  </a:moveTo>
                  <a:lnTo>
                    <a:pt x="0" y="0"/>
                  </a:lnTo>
                  <a:lnTo>
                    <a:pt x="227075" y="0"/>
                  </a:lnTo>
                  <a:lnTo>
                    <a:pt x="227075" y="911352"/>
                  </a:lnTo>
                  <a:lnTo>
                    <a:pt x="0" y="911352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8252" y="6010655"/>
              <a:ext cx="114300" cy="1386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88252" y="7060691"/>
              <a:ext cx="114300" cy="13258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008114" y="4425823"/>
            <a:ext cx="69786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This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self-attention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mechanism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allows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transformers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to </a:t>
            </a:r>
            <a:r>
              <a:rPr sz="2200" spc="-6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outperform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previous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various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404040"/>
                </a:solidFill>
                <a:latin typeface="Lucida Sans Unicode"/>
                <a:cs typeface="Lucida Sans Unicode"/>
              </a:rPr>
              <a:t>NLP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tasks.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65442" y="6102477"/>
            <a:ext cx="7499984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57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based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he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GP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7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3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95" dirty="0">
                <a:solidFill>
                  <a:srgbClr val="404040"/>
                </a:solidFill>
                <a:latin typeface="Lucida Sans Unicode"/>
                <a:cs typeface="Lucida Sans Unicode"/>
              </a:rPr>
              <a:t>BE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RT, 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have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significantly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impacted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way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one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understands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human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Real-World</a:t>
            </a:r>
            <a:r>
              <a:rPr spc="-90" dirty="0"/>
              <a:t> </a:t>
            </a:r>
            <a:r>
              <a:rPr spc="-60" dirty="0"/>
              <a:t>Impact</a:t>
            </a:r>
            <a:r>
              <a:rPr spc="-100" dirty="0"/>
              <a:t> </a:t>
            </a:r>
            <a:r>
              <a:rPr spc="5" dirty="0"/>
              <a:t>of</a:t>
            </a:r>
            <a:r>
              <a:rPr spc="-80" dirty="0"/>
              <a:t> </a:t>
            </a:r>
            <a:r>
              <a:rPr spc="-10" dirty="0"/>
              <a:t>Transformers:</a:t>
            </a:r>
            <a:r>
              <a:rPr spc="-80" dirty="0"/>
              <a:t> </a:t>
            </a:r>
            <a:r>
              <a:rPr spc="-35" dirty="0"/>
              <a:t>Language</a:t>
            </a:r>
            <a:r>
              <a:rPr spc="-100" dirty="0"/>
              <a:t> </a:t>
            </a:r>
            <a:r>
              <a:rPr spc="5" dirty="0"/>
              <a:t>Translation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17622" y="2366517"/>
            <a:ext cx="10619740" cy="2373630"/>
            <a:chOff x="2817622" y="2366517"/>
            <a:chExt cx="10619740" cy="2373630"/>
          </a:xfrm>
        </p:grpSpPr>
        <p:sp>
          <p:nvSpPr>
            <p:cNvPr id="4" name="object 4"/>
            <p:cNvSpPr/>
            <p:nvPr/>
          </p:nvSpPr>
          <p:spPr>
            <a:xfrm>
              <a:off x="2823972" y="2372867"/>
              <a:ext cx="10607040" cy="940435"/>
            </a:xfrm>
            <a:custGeom>
              <a:avLst/>
              <a:gdLst/>
              <a:ahLst/>
              <a:cxnLst/>
              <a:rect l="l" t="t" r="r" b="b"/>
              <a:pathLst>
                <a:path w="10607040" h="940435">
                  <a:moveTo>
                    <a:pt x="10450322" y="0"/>
                  </a:moveTo>
                  <a:lnTo>
                    <a:pt x="167894" y="0"/>
                  </a:lnTo>
                  <a:lnTo>
                    <a:pt x="123266" y="5998"/>
                  </a:lnTo>
                  <a:lnTo>
                    <a:pt x="83161" y="22925"/>
                  </a:lnTo>
                  <a:lnTo>
                    <a:pt x="49180" y="49180"/>
                  </a:lnTo>
                  <a:lnTo>
                    <a:pt x="22925" y="83161"/>
                  </a:lnTo>
                  <a:lnTo>
                    <a:pt x="5998" y="123266"/>
                  </a:lnTo>
                  <a:lnTo>
                    <a:pt x="0" y="167893"/>
                  </a:lnTo>
                  <a:lnTo>
                    <a:pt x="0" y="772413"/>
                  </a:lnTo>
                  <a:lnTo>
                    <a:pt x="5998" y="817041"/>
                  </a:lnTo>
                  <a:lnTo>
                    <a:pt x="22925" y="857146"/>
                  </a:lnTo>
                  <a:lnTo>
                    <a:pt x="49180" y="891127"/>
                  </a:lnTo>
                  <a:lnTo>
                    <a:pt x="83161" y="917382"/>
                  </a:lnTo>
                  <a:lnTo>
                    <a:pt x="123266" y="934309"/>
                  </a:lnTo>
                  <a:lnTo>
                    <a:pt x="167894" y="940307"/>
                  </a:lnTo>
                  <a:lnTo>
                    <a:pt x="10450322" y="940307"/>
                  </a:lnTo>
                  <a:lnTo>
                    <a:pt x="10499880" y="932324"/>
                  </a:lnTo>
                  <a:lnTo>
                    <a:pt x="10542903" y="910088"/>
                  </a:lnTo>
                  <a:lnTo>
                    <a:pt x="10576820" y="876171"/>
                  </a:lnTo>
                  <a:lnTo>
                    <a:pt x="10599056" y="833148"/>
                  </a:lnTo>
                  <a:lnTo>
                    <a:pt x="10607040" y="783589"/>
                  </a:lnTo>
                  <a:lnTo>
                    <a:pt x="10607040" y="156717"/>
                  </a:lnTo>
                  <a:lnTo>
                    <a:pt x="10599056" y="107159"/>
                  </a:lnTo>
                  <a:lnTo>
                    <a:pt x="10576820" y="64136"/>
                  </a:lnTo>
                  <a:lnTo>
                    <a:pt x="10542903" y="30219"/>
                  </a:lnTo>
                  <a:lnTo>
                    <a:pt x="10499880" y="7983"/>
                  </a:lnTo>
                  <a:lnTo>
                    <a:pt x="10450322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23972" y="2372867"/>
              <a:ext cx="10607040" cy="940435"/>
            </a:xfrm>
            <a:custGeom>
              <a:avLst/>
              <a:gdLst/>
              <a:ahLst/>
              <a:cxnLst/>
              <a:rect l="l" t="t" r="r" b="b"/>
              <a:pathLst>
                <a:path w="10607040" h="940435">
                  <a:moveTo>
                    <a:pt x="10607040" y="156717"/>
                  </a:moveTo>
                  <a:lnTo>
                    <a:pt x="10607040" y="783589"/>
                  </a:lnTo>
                  <a:lnTo>
                    <a:pt x="10599056" y="833148"/>
                  </a:lnTo>
                  <a:lnTo>
                    <a:pt x="10576820" y="876171"/>
                  </a:lnTo>
                  <a:lnTo>
                    <a:pt x="10542903" y="910088"/>
                  </a:lnTo>
                  <a:lnTo>
                    <a:pt x="10499880" y="932324"/>
                  </a:lnTo>
                  <a:lnTo>
                    <a:pt x="10450322" y="940307"/>
                  </a:lnTo>
                  <a:lnTo>
                    <a:pt x="167894" y="940307"/>
                  </a:lnTo>
                  <a:lnTo>
                    <a:pt x="123266" y="934309"/>
                  </a:lnTo>
                  <a:lnTo>
                    <a:pt x="83161" y="917382"/>
                  </a:lnTo>
                  <a:lnTo>
                    <a:pt x="49180" y="891127"/>
                  </a:lnTo>
                  <a:lnTo>
                    <a:pt x="22925" y="857146"/>
                  </a:lnTo>
                  <a:lnTo>
                    <a:pt x="5998" y="817041"/>
                  </a:lnTo>
                  <a:lnTo>
                    <a:pt x="0" y="772413"/>
                  </a:lnTo>
                  <a:lnTo>
                    <a:pt x="0" y="167893"/>
                  </a:lnTo>
                  <a:lnTo>
                    <a:pt x="5998" y="123266"/>
                  </a:lnTo>
                  <a:lnTo>
                    <a:pt x="22925" y="83161"/>
                  </a:lnTo>
                  <a:lnTo>
                    <a:pt x="49180" y="49180"/>
                  </a:lnTo>
                  <a:lnTo>
                    <a:pt x="83161" y="22925"/>
                  </a:lnTo>
                  <a:lnTo>
                    <a:pt x="123266" y="5998"/>
                  </a:lnTo>
                  <a:lnTo>
                    <a:pt x="167894" y="0"/>
                  </a:lnTo>
                  <a:lnTo>
                    <a:pt x="10450322" y="0"/>
                  </a:lnTo>
                  <a:lnTo>
                    <a:pt x="10499880" y="7983"/>
                  </a:lnTo>
                  <a:lnTo>
                    <a:pt x="10542903" y="30219"/>
                  </a:lnTo>
                  <a:lnTo>
                    <a:pt x="10576820" y="64136"/>
                  </a:lnTo>
                  <a:lnTo>
                    <a:pt x="10599056" y="107159"/>
                  </a:lnTo>
                  <a:lnTo>
                    <a:pt x="10607040" y="156717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23972" y="3793235"/>
              <a:ext cx="10607040" cy="940435"/>
            </a:xfrm>
            <a:custGeom>
              <a:avLst/>
              <a:gdLst/>
              <a:ahLst/>
              <a:cxnLst/>
              <a:rect l="l" t="t" r="r" b="b"/>
              <a:pathLst>
                <a:path w="10607040" h="940435">
                  <a:moveTo>
                    <a:pt x="10450322" y="0"/>
                  </a:moveTo>
                  <a:lnTo>
                    <a:pt x="149225" y="0"/>
                  </a:lnTo>
                  <a:lnTo>
                    <a:pt x="102055" y="7606"/>
                  </a:lnTo>
                  <a:lnTo>
                    <a:pt x="61091" y="28789"/>
                  </a:lnTo>
                  <a:lnTo>
                    <a:pt x="28789" y="61091"/>
                  </a:lnTo>
                  <a:lnTo>
                    <a:pt x="7606" y="102055"/>
                  </a:lnTo>
                  <a:lnTo>
                    <a:pt x="0" y="149225"/>
                  </a:lnTo>
                  <a:lnTo>
                    <a:pt x="0" y="791083"/>
                  </a:lnTo>
                  <a:lnTo>
                    <a:pt x="7606" y="838252"/>
                  </a:lnTo>
                  <a:lnTo>
                    <a:pt x="28789" y="879216"/>
                  </a:lnTo>
                  <a:lnTo>
                    <a:pt x="61091" y="911518"/>
                  </a:lnTo>
                  <a:lnTo>
                    <a:pt x="102055" y="932701"/>
                  </a:lnTo>
                  <a:lnTo>
                    <a:pt x="149225" y="940308"/>
                  </a:lnTo>
                  <a:lnTo>
                    <a:pt x="10450322" y="940308"/>
                  </a:lnTo>
                  <a:lnTo>
                    <a:pt x="10499880" y="932324"/>
                  </a:lnTo>
                  <a:lnTo>
                    <a:pt x="10542903" y="910088"/>
                  </a:lnTo>
                  <a:lnTo>
                    <a:pt x="10576820" y="876171"/>
                  </a:lnTo>
                  <a:lnTo>
                    <a:pt x="10599056" y="833148"/>
                  </a:lnTo>
                  <a:lnTo>
                    <a:pt x="10607040" y="783589"/>
                  </a:lnTo>
                  <a:lnTo>
                    <a:pt x="10607040" y="156717"/>
                  </a:lnTo>
                  <a:lnTo>
                    <a:pt x="10599056" y="107159"/>
                  </a:lnTo>
                  <a:lnTo>
                    <a:pt x="10576820" y="64136"/>
                  </a:lnTo>
                  <a:lnTo>
                    <a:pt x="10542903" y="30219"/>
                  </a:lnTo>
                  <a:lnTo>
                    <a:pt x="10499880" y="7983"/>
                  </a:lnTo>
                  <a:lnTo>
                    <a:pt x="10450322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23972" y="3793235"/>
              <a:ext cx="10607040" cy="940435"/>
            </a:xfrm>
            <a:custGeom>
              <a:avLst/>
              <a:gdLst/>
              <a:ahLst/>
              <a:cxnLst/>
              <a:rect l="l" t="t" r="r" b="b"/>
              <a:pathLst>
                <a:path w="10607040" h="940435">
                  <a:moveTo>
                    <a:pt x="10607040" y="156717"/>
                  </a:moveTo>
                  <a:lnTo>
                    <a:pt x="10607040" y="783589"/>
                  </a:lnTo>
                  <a:lnTo>
                    <a:pt x="10599056" y="833148"/>
                  </a:lnTo>
                  <a:lnTo>
                    <a:pt x="10576820" y="876171"/>
                  </a:lnTo>
                  <a:lnTo>
                    <a:pt x="10542903" y="910088"/>
                  </a:lnTo>
                  <a:lnTo>
                    <a:pt x="10499880" y="932324"/>
                  </a:lnTo>
                  <a:lnTo>
                    <a:pt x="10450322" y="940308"/>
                  </a:lnTo>
                  <a:lnTo>
                    <a:pt x="149225" y="940308"/>
                  </a:lnTo>
                  <a:lnTo>
                    <a:pt x="102055" y="932701"/>
                  </a:lnTo>
                  <a:lnTo>
                    <a:pt x="61091" y="911518"/>
                  </a:lnTo>
                  <a:lnTo>
                    <a:pt x="28789" y="879216"/>
                  </a:lnTo>
                  <a:lnTo>
                    <a:pt x="7606" y="838252"/>
                  </a:lnTo>
                  <a:lnTo>
                    <a:pt x="0" y="791083"/>
                  </a:lnTo>
                  <a:lnTo>
                    <a:pt x="0" y="149225"/>
                  </a:lnTo>
                  <a:lnTo>
                    <a:pt x="7606" y="102055"/>
                  </a:lnTo>
                  <a:lnTo>
                    <a:pt x="28789" y="61091"/>
                  </a:lnTo>
                  <a:lnTo>
                    <a:pt x="61091" y="28789"/>
                  </a:lnTo>
                  <a:lnTo>
                    <a:pt x="102055" y="7606"/>
                  </a:lnTo>
                  <a:lnTo>
                    <a:pt x="149225" y="0"/>
                  </a:lnTo>
                  <a:lnTo>
                    <a:pt x="10450322" y="0"/>
                  </a:lnTo>
                  <a:lnTo>
                    <a:pt x="10499880" y="7983"/>
                  </a:lnTo>
                  <a:lnTo>
                    <a:pt x="10542903" y="30219"/>
                  </a:lnTo>
                  <a:lnTo>
                    <a:pt x="10576820" y="64136"/>
                  </a:lnTo>
                  <a:lnTo>
                    <a:pt x="10599056" y="107159"/>
                  </a:lnTo>
                  <a:lnTo>
                    <a:pt x="10607040" y="156717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87345" y="1575942"/>
            <a:ext cx="11476355" cy="302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One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practical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example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transformer-based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their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use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translation.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00">
              <a:latin typeface="Lucida Sans Unicode"/>
              <a:cs typeface="Lucida Sans Unicode"/>
            </a:endParaRPr>
          </a:p>
          <a:p>
            <a:pPr marR="205104" algn="ctr">
              <a:lnSpc>
                <a:spcPct val="100000"/>
              </a:lnSpc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Traditional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translation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required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fixed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vocabulary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struggled</a:t>
            </a:r>
            <a:endParaRPr sz="2200">
              <a:latin typeface="Lucida Sans Unicode"/>
              <a:cs typeface="Lucida Sans Unicode"/>
            </a:endParaRPr>
          </a:p>
          <a:p>
            <a:pPr marR="201930" algn="ctr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cont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xt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long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sentences.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700">
              <a:latin typeface="Lucida Sans Unicode"/>
              <a:cs typeface="Lucida Sans Unicode"/>
            </a:endParaRPr>
          </a:p>
          <a:p>
            <a:pPr marL="1195070" marR="1237615" algn="ctr">
              <a:lnSpc>
                <a:spcPct val="100000"/>
              </a:lnSpc>
            </a:pP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Transformers,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however,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handle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translations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word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level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mai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cont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xt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eff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ctive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ly.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88592" y="818870"/>
            <a:ext cx="12879705" cy="7127240"/>
            <a:chOff x="1688592" y="818870"/>
            <a:chExt cx="12879705" cy="71272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3402" y="5415972"/>
              <a:ext cx="2485129" cy="25298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8592" y="818870"/>
              <a:ext cx="12879323" cy="34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Real-World</a:t>
            </a:r>
            <a:r>
              <a:rPr spc="-90" dirty="0"/>
              <a:t> </a:t>
            </a:r>
            <a:r>
              <a:rPr spc="-60" dirty="0"/>
              <a:t>Impact</a:t>
            </a:r>
            <a:r>
              <a:rPr spc="-100" dirty="0"/>
              <a:t> </a:t>
            </a:r>
            <a:r>
              <a:rPr spc="5" dirty="0"/>
              <a:t>of</a:t>
            </a:r>
            <a:r>
              <a:rPr spc="-80" dirty="0"/>
              <a:t> </a:t>
            </a:r>
            <a:r>
              <a:rPr spc="-10" dirty="0"/>
              <a:t>Transformers:</a:t>
            </a:r>
            <a:r>
              <a:rPr spc="-80" dirty="0"/>
              <a:t> </a:t>
            </a:r>
            <a:r>
              <a:rPr spc="-35" dirty="0"/>
              <a:t>Language</a:t>
            </a:r>
            <a:r>
              <a:rPr spc="-100" dirty="0"/>
              <a:t> </a:t>
            </a:r>
            <a:r>
              <a:rPr spc="5" dirty="0"/>
              <a:t>Translation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40966" y="2427477"/>
            <a:ext cx="11974830" cy="2393315"/>
            <a:chOff x="2140966" y="2427477"/>
            <a:chExt cx="11974830" cy="2393315"/>
          </a:xfrm>
        </p:grpSpPr>
        <p:sp>
          <p:nvSpPr>
            <p:cNvPr id="4" name="object 4"/>
            <p:cNvSpPr/>
            <p:nvPr/>
          </p:nvSpPr>
          <p:spPr>
            <a:xfrm>
              <a:off x="2147316" y="2433827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805157" y="0"/>
                  </a:moveTo>
                  <a:lnTo>
                    <a:pt x="167894" y="0"/>
                  </a:lnTo>
                  <a:lnTo>
                    <a:pt x="123266" y="5998"/>
                  </a:lnTo>
                  <a:lnTo>
                    <a:pt x="83161" y="22925"/>
                  </a:lnTo>
                  <a:lnTo>
                    <a:pt x="49180" y="49180"/>
                  </a:lnTo>
                  <a:lnTo>
                    <a:pt x="22925" y="83161"/>
                  </a:lnTo>
                  <a:lnTo>
                    <a:pt x="5998" y="123266"/>
                  </a:lnTo>
                  <a:lnTo>
                    <a:pt x="0" y="167894"/>
                  </a:lnTo>
                  <a:lnTo>
                    <a:pt x="0" y="772413"/>
                  </a:lnTo>
                  <a:lnTo>
                    <a:pt x="5998" y="817041"/>
                  </a:lnTo>
                  <a:lnTo>
                    <a:pt x="22925" y="857146"/>
                  </a:lnTo>
                  <a:lnTo>
                    <a:pt x="49180" y="891127"/>
                  </a:lnTo>
                  <a:lnTo>
                    <a:pt x="83161" y="917382"/>
                  </a:lnTo>
                  <a:lnTo>
                    <a:pt x="123266" y="934309"/>
                  </a:lnTo>
                  <a:lnTo>
                    <a:pt x="167894" y="940308"/>
                  </a:lnTo>
                  <a:lnTo>
                    <a:pt x="11805157" y="940308"/>
                  </a:lnTo>
                  <a:lnTo>
                    <a:pt x="11854716" y="932324"/>
                  </a:lnTo>
                  <a:lnTo>
                    <a:pt x="11897739" y="910088"/>
                  </a:lnTo>
                  <a:lnTo>
                    <a:pt x="11931656" y="876171"/>
                  </a:lnTo>
                  <a:lnTo>
                    <a:pt x="11953892" y="833148"/>
                  </a:lnTo>
                  <a:lnTo>
                    <a:pt x="11961876" y="783589"/>
                  </a:lnTo>
                  <a:lnTo>
                    <a:pt x="11961876" y="156718"/>
                  </a:lnTo>
                  <a:lnTo>
                    <a:pt x="11953892" y="107159"/>
                  </a:lnTo>
                  <a:lnTo>
                    <a:pt x="11931656" y="64136"/>
                  </a:lnTo>
                  <a:lnTo>
                    <a:pt x="11897739" y="30219"/>
                  </a:lnTo>
                  <a:lnTo>
                    <a:pt x="11854716" y="7983"/>
                  </a:lnTo>
                  <a:lnTo>
                    <a:pt x="11805157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47316" y="2433827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961876" y="156718"/>
                  </a:moveTo>
                  <a:lnTo>
                    <a:pt x="11961876" y="783589"/>
                  </a:lnTo>
                  <a:lnTo>
                    <a:pt x="11953892" y="833148"/>
                  </a:lnTo>
                  <a:lnTo>
                    <a:pt x="11931656" y="876171"/>
                  </a:lnTo>
                  <a:lnTo>
                    <a:pt x="11897739" y="910088"/>
                  </a:lnTo>
                  <a:lnTo>
                    <a:pt x="11854716" y="932324"/>
                  </a:lnTo>
                  <a:lnTo>
                    <a:pt x="11805157" y="940308"/>
                  </a:lnTo>
                  <a:lnTo>
                    <a:pt x="167894" y="940308"/>
                  </a:lnTo>
                  <a:lnTo>
                    <a:pt x="123266" y="934309"/>
                  </a:lnTo>
                  <a:lnTo>
                    <a:pt x="83161" y="917382"/>
                  </a:lnTo>
                  <a:lnTo>
                    <a:pt x="49180" y="891127"/>
                  </a:lnTo>
                  <a:lnTo>
                    <a:pt x="22925" y="857146"/>
                  </a:lnTo>
                  <a:lnTo>
                    <a:pt x="5998" y="817041"/>
                  </a:lnTo>
                  <a:lnTo>
                    <a:pt x="0" y="772413"/>
                  </a:lnTo>
                  <a:lnTo>
                    <a:pt x="0" y="167894"/>
                  </a:lnTo>
                  <a:lnTo>
                    <a:pt x="5998" y="123266"/>
                  </a:lnTo>
                  <a:lnTo>
                    <a:pt x="22925" y="83161"/>
                  </a:lnTo>
                  <a:lnTo>
                    <a:pt x="49180" y="49180"/>
                  </a:lnTo>
                  <a:lnTo>
                    <a:pt x="83161" y="22925"/>
                  </a:lnTo>
                  <a:lnTo>
                    <a:pt x="123266" y="5998"/>
                  </a:lnTo>
                  <a:lnTo>
                    <a:pt x="167894" y="0"/>
                  </a:lnTo>
                  <a:lnTo>
                    <a:pt x="11805157" y="0"/>
                  </a:lnTo>
                  <a:lnTo>
                    <a:pt x="11854716" y="7983"/>
                  </a:lnTo>
                  <a:lnTo>
                    <a:pt x="11897739" y="30219"/>
                  </a:lnTo>
                  <a:lnTo>
                    <a:pt x="11931656" y="64136"/>
                  </a:lnTo>
                  <a:lnTo>
                    <a:pt x="11953892" y="107159"/>
                  </a:lnTo>
                  <a:lnTo>
                    <a:pt x="11961876" y="156718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47316" y="3874008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805157" y="0"/>
                  </a:moveTo>
                  <a:lnTo>
                    <a:pt x="149225" y="0"/>
                  </a:lnTo>
                  <a:lnTo>
                    <a:pt x="102055" y="7606"/>
                  </a:lnTo>
                  <a:lnTo>
                    <a:pt x="61091" y="28789"/>
                  </a:lnTo>
                  <a:lnTo>
                    <a:pt x="28789" y="61091"/>
                  </a:lnTo>
                  <a:lnTo>
                    <a:pt x="7606" y="102055"/>
                  </a:lnTo>
                  <a:lnTo>
                    <a:pt x="0" y="149225"/>
                  </a:lnTo>
                  <a:lnTo>
                    <a:pt x="0" y="791082"/>
                  </a:lnTo>
                  <a:lnTo>
                    <a:pt x="7606" y="838252"/>
                  </a:lnTo>
                  <a:lnTo>
                    <a:pt x="28789" y="879216"/>
                  </a:lnTo>
                  <a:lnTo>
                    <a:pt x="61091" y="911518"/>
                  </a:lnTo>
                  <a:lnTo>
                    <a:pt x="102055" y="932701"/>
                  </a:lnTo>
                  <a:lnTo>
                    <a:pt x="149225" y="940307"/>
                  </a:lnTo>
                  <a:lnTo>
                    <a:pt x="11805157" y="940307"/>
                  </a:lnTo>
                  <a:lnTo>
                    <a:pt x="11854716" y="932324"/>
                  </a:lnTo>
                  <a:lnTo>
                    <a:pt x="11897739" y="910088"/>
                  </a:lnTo>
                  <a:lnTo>
                    <a:pt x="11931656" y="876171"/>
                  </a:lnTo>
                  <a:lnTo>
                    <a:pt x="11953892" y="833148"/>
                  </a:lnTo>
                  <a:lnTo>
                    <a:pt x="11961876" y="783589"/>
                  </a:lnTo>
                  <a:lnTo>
                    <a:pt x="11961876" y="156717"/>
                  </a:lnTo>
                  <a:lnTo>
                    <a:pt x="11953892" y="107159"/>
                  </a:lnTo>
                  <a:lnTo>
                    <a:pt x="11931656" y="64136"/>
                  </a:lnTo>
                  <a:lnTo>
                    <a:pt x="11897739" y="30219"/>
                  </a:lnTo>
                  <a:lnTo>
                    <a:pt x="11854716" y="7983"/>
                  </a:lnTo>
                  <a:lnTo>
                    <a:pt x="11805157" y="0"/>
                  </a:lnTo>
                  <a:close/>
                </a:path>
              </a:pathLst>
            </a:custGeom>
            <a:solidFill>
              <a:srgbClr val="ECF0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47316" y="3874008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961876" y="156717"/>
                  </a:moveTo>
                  <a:lnTo>
                    <a:pt x="11961876" y="783589"/>
                  </a:lnTo>
                  <a:lnTo>
                    <a:pt x="11953892" y="833148"/>
                  </a:lnTo>
                  <a:lnTo>
                    <a:pt x="11931656" y="876171"/>
                  </a:lnTo>
                  <a:lnTo>
                    <a:pt x="11897739" y="910088"/>
                  </a:lnTo>
                  <a:lnTo>
                    <a:pt x="11854716" y="932324"/>
                  </a:lnTo>
                  <a:lnTo>
                    <a:pt x="11805157" y="940307"/>
                  </a:lnTo>
                  <a:lnTo>
                    <a:pt x="149225" y="940307"/>
                  </a:lnTo>
                  <a:lnTo>
                    <a:pt x="102055" y="932701"/>
                  </a:lnTo>
                  <a:lnTo>
                    <a:pt x="61091" y="911518"/>
                  </a:lnTo>
                  <a:lnTo>
                    <a:pt x="28789" y="879216"/>
                  </a:lnTo>
                  <a:lnTo>
                    <a:pt x="7606" y="838252"/>
                  </a:lnTo>
                  <a:lnTo>
                    <a:pt x="0" y="791082"/>
                  </a:lnTo>
                  <a:lnTo>
                    <a:pt x="0" y="149225"/>
                  </a:lnTo>
                  <a:lnTo>
                    <a:pt x="7606" y="102055"/>
                  </a:lnTo>
                  <a:lnTo>
                    <a:pt x="28789" y="61091"/>
                  </a:lnTo>
                  <a:lnTo>
                    <a:pt x="61091" y="28789"/>
                  </a:lnTo>
                  <a:lnTo>
                    <a:pt x="102055" y="7606"/>
                  </a:lnTo>
                  <a:lnTo>
                    <a:pt x="149225" y="0"/>
                  </a:lnTo>
                  <a:lnTo>
                    <a:pt x="11805157" y="0"/>
                  </a:lnTo>
                  <a:lnTo>
                    <a:pt x="11854716" y="7983"/>
                  </a:lnTo>
                  <a:lnTo>
                    <a:pt x="11897739" y="30219"/>
                  </a:lnTo>
                  <a:lnTo>
                    <a:pt x="11931656" y="64136"/>
                  </a:lnTo>
                  <a:lnTo>
                    <a:pt x="11953892" y="107159"/>
                  </a:lnTo>
                  <a:lnTo>
                    <a:pt x="11961876" y="156717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2314" y="2484625"/>
            <a:ext cx="10979785" cy="22244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They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have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powered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services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like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Google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Translate,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improving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quality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fluency</a:t>
            </a:r>
            <a:endParaRPr sz="2200">
              <a:latin typeface="Lucida Sans Unicode"/>
              <a:cs typeface="Lucida Sans Unicode"/>
            </a:endParaRPr>
          </a:p>
          <a:p>
            <a:pPr marL="3175" algn="ctr">
              <a:lnSpc>
                <a:spcPct val="100000"/>
              </a:lnSpc>
              <a:spcBef>
                <a:spcPts val="350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tr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ans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lation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00">
              <a:latin typeface="Lucida Sans Unicode"/>
              <a:cs typeface="Lucida Sans Unicode"/>
            </a:endParaRPr>
          </a:p>
          <a:p>
            <a:pPr marL="1270" algn="ctr">
              <a:lnSpc>
                <a:spcPct val="100000"/>
              </a:lnSpc>
            </a:pP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This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has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made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cross-language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communication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more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accessible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accurate,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benefitting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international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business,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travel,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online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content.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88592" y="818870"/>
            <a:ext cx="12879705" cy="6811645"/>
            <a:chOff x="1688592" y="818870"/>
            <a:chExt cx="12879705" cy="681164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8592" y="818870"/>
              <a:ext cx="12879323" cy="340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591562" y="6471666"/>
              <a:ext cx="11227435" cy="1149350"/>
            </a:xfrm>
            <a:custGeom>
              <a:avLst/>
              <a:gdLst/>
              <a:ahLst/>
              <a:cxnLst/>
              <a:rect l="l" t="t" r="r" b="b"/>
              <a:pathLst>
                <a:path w="11227435" h="1149350">
                  <a:moveTo>
                    <a:pt x="0" y="191515"/>
                  </a:moveTo>
                  <a:lnTo>
                    <a:pt x="5057" y="147596"/>
                  </a:lnTo>
                  <a:lnTo>
                    <a:pt x="19462" y="107283"/>
                  </a:lnTo>
                  <a:lnTo>
                    <a:pt x="42067" y="71724"/>
                  </a:lnTo>
                  <a:lnTo>
                    <a:pt x="71724" y="42067"/>
                  </a:lnTo>
                  <a:lnTo>
                    <a:pt x="107283" y="19462"/>
                  </a:lnTo>
                  <a:lnTo>
                    <a:pt x="147596" y="5057"/>
                  </a:lnTo>
                  <a:lnTo>
                    <a:pt x="191515" y="0"/>
                  </a:lnTo>
                  <a:lnTo>
                    <a:pt x="11035792" y="0"/>
                  </a:lnTo>
                  <a:lnTo>
                    <a:pt x="11079711" y="5057"/>
                  </a:lnTo>
                  <a:lnTo>
                    <a:pt x="11120024" y="19462"/>
                  </a:lnTo>
                  <a:lnTo>
                    <a:pt x="11155583" y="42067"/>
                  </a:lnTo>
                  <a:lnTo>
                    <a:pt x="11185240" y="71724"/>
                  </a:lnTo>
                  <a:lnTo>
                    <a:pt x="11207845" y="107283"/>
                  </a:lnTo>
                  <a:lnTo>
                    <a:pt x="11222250" y="147596"/>
                  </a:lnTo>
                  <a:lnTo>
                    <a:pt x="11227308" y="191515"/>
                  </a:lnTo>
                  <a:lnTo>
                    <a:pt x="11227308" y="957579"/>
                  </a:lnTo>
                  <a:lnTo>
                    <a:pt x="11222250" y="1001499"/>
                  </a:lnTo>
                  <a:lnTo>
                    <a:pt x="11207845" y="1041812"/>
                  </a:lnTo>
                  <a:lnTo>
                    <a:pt x="11185240" y="1077371"/>
                  </a:lnTo>
                  <a:lnTo>
                    <a:pt x="11155583" y="1107028"/>
                  </a:lnTo>
                  <a:lnTo>
                    <a:pt x="11120024" y="1129633"/>
                  </a:lnTo>
                  <a:lnTo>
                    <a:pt x="11079711" y="1144038"/>
                  </a:lnTo>
                  <a:lnTo>
                    <a:pt x="11035792" y="1149095"/>
                  </a:lnTo>
                  <a:lnTo>
                    <a:pt x="191515" y="1149095"/>
                  </a:lnTo>
                  <a:lnTo>
                    <a:pt x="147596" y="1144038"/>
                  </a:lnTo>
                  <a:lnTo>
                    <a:pt x="107283" y="1129633"/>
                  </a:lnTo>
                  <a:lnTo>
                    <a:pt x="71724" y="1107028"/>
                  </a:lnTo>
                  <a:lnTo>
                    <a:pt x="42067" y="1077371"/>
                  </a:lnTo>
                  <a:lnTo>
                    <a:pt x="19462" y="1041812"/>
                  </a:lnTo>
                  <a:lnTo>
                    <a:pt x="5057" y="1001499"/>
                  </a:lnTo>
                  <a:lnTo>
                    <a:pt x="0" y="957579"/>
                  </a:lnTo>
                  <a:lnTo>
                    <a:pt x="0" y="191515"/>
                  </a:lnTo>
                  <a:close/>
                </a:path>
              </a:pathLst>
            </a:custGeom>
            <a:ln w="19050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77896" y="6243828"/>
              <a:ext cx="1531620" cy="449580"/>
            </a:xfrm>
            <a:custGeom>
              <a:avLst/>
              <a:gdLst/>
              <a:ahLst/>
              <a:cxnLst/>
              <a:rect l="l" t="t" r="r" b="b"/>
              <a:pathLst>
                <a:path w="1531620" h="449579">
                  <a:moveTo>
                    <a:pt x="1456690" y="0"/>
                  </a:moveTo>
                  <a:lnTo>
                    <a:pt x="74930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30"/>
                  </a:lnTo>
                  <a:lnTo>
                    <a:pt x="0" y="374650"/>
                  </a:lnTo>
                  <a:lnTo>
                    <a:pt x="5885" y="403824"/>
                  </a:lnTo>
                  <a:lnTo>
                    <a:pt x="21939" y="427640"/>
                  </a:lnTo>
                  <a:lnTo>
                    <a:pt x="45755" y="443694"/>
                  </a:lnTo>
                  <a:lnTo>
                    <a:pt x="74930" y="449580"/>
                  </a:lnTo>
                  <a:lnTo>
                    <a:pt x="1456690" y="449580"/>
                  </a:lnTo>
                  <a:lnTo>
                    <a:pt x="1485864" y="443694"/>
                  </a:lnTo>
                  <a:lnTo>
                    <a:pt x="1509680" y="427640"/>
                  </a:lnTo>
                  <a:lnTo>
                    <a:pt x="1525734" y="403824"/>
                  </a:lnTo>
                  <a:lnTo>
                    <a:pt x="1531620" y="374650"/>
                  </a:lnTo>
                  <a:lnTo>
                    <a:pt x="1531620" y="74930"/>
                  </a:lnTo>
                  <a:lnTo>
                    <a:pt x="1525734" y="45755"/>
                  </a:lnTo>
                  <a:lnTo>
                    <a:pt x="1509680" y="21939"/>
                  </a:lnTo>
                  <a:lnTo>
                    <a:pt x="1485864" y="5885"/>
                  </a:lnTo>
                  <a:lnTo>
                    <a:pt x="1456690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741802" y="6142720"/>
            <a:ext cx="10838180" cy="132651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683260">
              <a:lnSpc>
                <a:spcPct val="100000"/>
              </a:lnSpc>
              <a:spcBef>
                <a:spcPts val="1135"/>
              </a:spcBef>
            </a:pPr>
            <a:r>
              <a:rPr sz="2000" b="1" i="1" spc="45" dirty="0">
                <a:solidFill>
                  <a:srgbClr val="FFFFFF"/>
                </a:solidFill>
                <a:latin typeface="Trebuchet MS"/>
                <a:cs typeface="Trebuchet MS"/>
              </a:rPr>
              <a:t>Note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Transformer-based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continue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revolutionize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404040"/>
                </a:solidFill>
                <a:latin typeface="Lucida Sans Unicode"/>
                <a:cs typeface="Lucida Sans Unicode"/>
              </a:rPr>
              <a:t>NLP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have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wide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range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endParaRPr sz="2200">
              <a:latin typeface="Lucida Sans Unicode"/>
              <a:cs typeface="Lucida Sans Unicode"/>
            </a:endParaRPr>
          </a:p>
          <a:p>
            <a:pPr marL="178435">
              <a:lnSpc>
                <a:spcPct val="100000"/>
              </a:lnSpc>
              <a:spcBef>
                <a:spcPts val="400"/>
              </a:spcBef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applications,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including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chatbots,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content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summarization,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sentiment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analysis.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822690" cy="8229600"/>
            <a:chOff x="0" y="0"/>
            <a:chExt cx="882269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22542" cy="82295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3051048"/>
              <a:ext cx="6673596" cy="30419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20306" y="293877"/>
            <a:ext cx="2215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Quick</a:t>
            </a:r>
            <a:r>
              <a:rPr spc="-195" dirty="0"/>
              <a:t> </a:t>
            </a:r>
            <a:r>
              <a:rPr spc="-15" dirty="0"/>
              <a:t>Check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55892" y="816898"/>
            <a:ext cx="2741676" cy="380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07502" y="2382163"/>
            <a:ext cx="7042784" cy="300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4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ich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type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del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utilized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for  genera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tin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ma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57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ke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xt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cohe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en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par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graphs?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AutoNum type="alphaUcPeriod"/>
              <a:tabLst>
                <a:tab pos="355600" algn="l"/>
              </a:tabLst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57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based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80"/>
              </a:spcBef>
              <a:buAutoNum type="alphaUcPeriod"/>
              <a:tabLst>
                <a:tab pos="355600" algn="l"/>
              </a:tabLst>
            </a:pP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CNN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(Convolutional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Neural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Network)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VAE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(Variational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Autoencoder)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LS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8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(Long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7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Ter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Memor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y)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2985" y="4326128"/>
            <a:ext cx="5048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Importance</a:t>
            </a:r>
            <a:r>
              <a:rPr spc="-100" dirty="0"/>
              <a:t> </a:t>
            </a:r>
            <a:r>
              <a:rPr spc="5" dirty="0"/>
              <a:t>of</a:t>
            </a:r>
            <a:r>
              <a:rPr spc="-105" dirty="0"/>
              <a:t> </a:t>
            </a:r>
            <a:r>
              <a:rPr dirty="0"/>
              <a:t>Generative</a:t>
            </a:r>
            <a:r>
              <a:rPr spc="-145" dirty="0"/>
              <a:t> </a:t>
            </a:r>
            <a:r>
              <a:rPr spc="-210" dirty="0"/>
              <a:t>AI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3673" y="4326128"/>
            <a:ext cx="4709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Ho</a:t>
            </a:r>
            <a:r>
              <a:rPr spc="-40" dirty="0"/>
              <a:t>w</a:t>
            </a:r>
            <a:r>
              <a:rPr spc="-95" dirty="0"/>
              <a:t> </a:t>
            </a: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-65" dirty="0"/>
              <a:t>Works?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2403" y="306451"/>
            <a:ext cx="4709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Ho</a:t>
            </a:r>
            <a:r>
              <a:rPr spc="-40" dirty="0"/>
              <a:t>w</a:t>
            </a:r>
            <a:r>
              <a:rPr spc="-95" dirty="0"/>
              <a:t> </a:t>
            </a: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-65" dirty="0"/>
              <a:t>Works?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68952" y="817129"/>
            <a:ext cx="10586085" cy="3562985"/>
            <a:chOff x="4568952" y="817129"/>
            <a:chExt cx="10586085" cy="35629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19700" y="817129"/>
              <a:ext cx="5835396" cy="375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68952" y="3473195"/>
              <a:ext cx="10586085" cy="906780"/>
            </a:xfrm>
            <a:custGeom>
              <a:avLst/>
              <a:gdLst/>
              <a:ahLst/>
              <a:cxnLst/>
              <a:rect l="l" t="t" r="r" b="b"/>
              <a:pathLst>
                <a:path w="10586085" h="906779">
                  <a:moveTo>
                    <a:pt x="10585704" y="0"/>
                  </a:moveTo>
                  <a:lnTo>
                    <a:pt x="0" y="0"/>
                  </a:lnTo>
                  <a:lnTo>
                    <a:pt x="0" y="906779"/>
                  </a:lnTo>
                  <a:lnTo>
                    <a:pt x="10585704" y="906779"/>
                  </a:lnTo>
                  <a:lnTo>
                    <a:pt x="10585704" y="0"/>
                  </a:lnTo>
                  <a:close/>
                </a:path>
              </a:pathLst>
            </a:custGeom>
            <a:solidFill>
              <a:srgbClr val="D5E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44495" y="3473196"/>
            <a:ext cx="12710160" cy="9067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399665">
              <a:lnSpc>
                <a:spcPct val="100000"/>
              </a:lnSpc>
              <a:spcBef>
                <a:spcPts val="810"/>
              </a:spcBef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These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networks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process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by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learning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patterns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from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vast</a:t>
            </a:r>
            <a:endParaRPr sz="2200">
              <a:latin typeface="Lucida Sans Unicode"/>
              <a:cs typeface="Lucida Sans Unicode"/>
            </a:endParaRPr>
          </a:p>
          <a:p>
            <a:pPr marL="2399665">
              <a:lnSpc>
                <a:spcPct val="100000"/>
              </a:lnSpc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amounts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training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data.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61332" y="3736847"/>
            <a:ext cx="10593705" cy="1743710"/>
            <a:chOff x="4561332" y="3736847"/>
            <a:chExt cx="10593705" cy="1743710"/>
          </a:xfrm>
        </p:grpSpPr>
        <p:sp>
          <p:nvSpPr>
            <p:cNvPr id="8" name="object 8"/>
            <p:cNvSpPr/>
            <p:nvPr/>
          </p:nvSpPr>
          <p:spPr>
            <a:xfrm>
              <a:off x="4565904" y="3736847"/>
              <a:ext cx="182880" cy="388620"/>
            </a:xfrm>
            <a:custGeom>
              <a:avLst/>
              <a:gdLst/>
              <a:ahLst/>
              <a:cxnLst/>
              <a:rect l="l" t="t" r="r" b="b"/>
              <a:pathLst>
                <a:path w="182879" h="388620">
                  <a:moveTo>
                    <a:pt x="0" y="0"/>
                  </a:moveTo>
                  <a:lnTo>
                    <a:pt x="0" y="388619"/>
                  </a:lnTo>
                  <a:lnTo>
                    <a:pt x="182880" y="194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A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61332" y="4578095"/>
              <a:ext cx="10593705" cy="902335"/>
            </a:xfrm>
            <a:custGeom>
              <a:avLst/>
              <a:gdLst/>
              <a:ahLst/>
              <a:cxnLst/>
              <a:rect l="l" t="t" r="r" b="b"/>
              <a:pathLst>
                <a:path w="10593705" h="902335">
                  <a:moveTo>
                    <a:pt x="10593323" y="0"/>
                  </a:moveTo>
                  <a:lnTo>
                    <a:pt x="0" y="0"/>
                  </a:lnTo>
                  <a:lnTo>
                    <a:pt x="0" y="902208"/>
                  </a:lnTo>
                  <a:lnTo>
                    <a:pt x="10593323" y="902208"/>
                  </a:lnTo>
                  <a:lnTo>
                    <a:pt x="10593323" y="0"/>
                  </a:lnTo>
                  <a:close/>
                </a:path>
              </a:pathLst>
            </a:custGeom>
            <a:solidFill>
              <a:srgbClr val="FFD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72639" y="4578096"/>
            <a:ext cx="13082269" cy="90233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762885" marR="953135">
              <a:lnSpc>
                <a:spcPct val="100000"/>
              </a:lnSpc>
              <a:spcBef>
                <a:spcPts val="795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RNNs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suited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sequential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data,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while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excel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parallel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processing.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53711" y="4832603"/>
            <a:ext cx="10601325" cy="1777364"/>
            <a:chOff x="4553711" y="4832603"/>
            <a:chExt cx="10601325" cy="1777364"/>
          </a:xfrm>
        </p:grpSpPr>
        <p:sp>
          <p:nvSpPr>
            <p:cNvPr id="12" name="object 12"/>
            <p:cNvSpPr/>
            <p:nvPr/>
          </p:nvSpPr>
          <p:spPr>
            <a:xfrm>
              <a:off x="4553711" y="4832603"/>
              <a:ext cx="182880" cy="388620"/>
            </a:xfrm>
            <a:custGeom>
              <a:avLst/>
              <a:gdLst/>
              <a:ahLst/>
              <a:cxnLst/>
              <a:rect l="l" t="t" r="r" b="b"/>
              <a:pathLst>
                <a:path w="182879" h="388620">
                  <a:moveTo>
                    <a:pt x="0" y="0"/>
                  </a:moveTo>
                  <a:lnTo>
                    <a:pt x="0" y="388620"/>
                  </a:lnTo>
                  <a:lnTo>
                    <a:pt x="182879" y="194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3523" y="5702807"/>
              <a:ext cx="10581640" cy="906780"/>
            </a:xfrm>
            <a:custGeom>
              <a:avLst/>
              <a:gdLst/>
              <a:ahLst/>
              <a:cxnLst/>
              <a:rect l="l" t="t" r="r" b="b"/>
              <a:pathLst>
                <a:path w="10581640" h="906779">
                  <a:moveTo>
                    <a:pt x="10581132" y="0"/>
                  </a:moveTo>
                  <a:lnTo>
                    <a:pt x="0" y="0"/>
                  </a:lnTo>
                  <a:lnTo>
                    <a:pt x="0" y="906780"/>
                  </a:lnTo>
                  <a:lnTo>
                    <a:pt x="10581132" y="906780"/>
                  </a:lnTo>
                  <a:lnTo>
                    <a:pt x="10581132" y="0"/>
                  </a:lnTo>
                  <a:close/>
                </a:path>
              </a:pathLst>
            </a:custGeom>
            <a:solidFill>
              <a:srgbClr val="FDE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86711" y="5702808"/>
            <a:ext cx="13268325" cy="906780"/>
          </a:xfrm>
          <a:prstGeom prst="rect">
            <a:avLst/>
          </a:prstGeom>
        </p:spPr>
        <p:txBody>
          <a:bodyPr vert="horz" wrap="square" lIns="0" tIns="271145" rIns="0" bIns="0" rtlCol="0">
            <a:spAutoFit/>
          </a:bodyPr>
          <a:lstStyle/>
          <a:p>
            <a:pPr marL="323850" algn="ctr">
              <a:lnSpc>
                <a:spcPct val="100000"/>
              </a:lnSpc>
              <a:spcBef>
                <a:spcPts val="2135"/>
              </a:spcBef>
            </a:pP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es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netwo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ks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he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foundation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73523" y="5961888"/>
            <a:ext cx="10581640" cy="1765300"/>
            <a:chOff x="4573523" y="5961888"/>
            <a:chExt cx="10581640" cy="1765300"/>
          </a:xfrm>
        </p:grpSpPr>
        <p:sp>
          <p:nvSpPr>
            <p:cNvPr id="16" name="object 16"/>
            <p:cNvSpPr/>
            <p:nvPr/>
          </p:nvSpPr>
          <p:spPr>
            <a:xfrm>
              <a:off x="4573523" y="5961888"/>
              <a:ext cx="182880" cy="388620"/>
            </a:xfrm>
            <a:custGeom>
              <a:avLst/>
              <a:gdLst/>
              <a:ahLst/>
              <a:cxnLst/>
              <a:rect l="l" t="t" r="r" b="b"/>
              <a:pathLst>
                <a:path w="182879" h="388620">
                  <a:moveTo>
                    <a:pt x="0" y="0"/>
                  </a:moveTo>
                  <a:lnTo>
                    <a:pt x="0" y="388619"/>
                  </a:lnTo>
                  <a:lnTo>
                    <a:pt x="182879" y="194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8E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3523" y="6819900"/>
              <a:ext cx="10581640" cy="906780"/>
            </a:xfrm>
            <a:custGeom>
              <a:avLst/>
              <a:gdLst/>
              <a:ahLst/>
              <a:cxnLst/>
              <a:rect l="l" t="t" r="r" b="b"/>
              <a:pathLst>
                <a:path w="10581640" h="906779">
                  <a:moveTo>
                    <a:pt x="10581132" y="0"/>
                  </a:moveTo>
                  <a:lnTo>
                    <a:pt x="0" y="0"/>
                  </a:lnTo>
                  <a:lnTo>
                    <a:pt x="0" y="906780"/>
                  </a:lnTo>
                  <a:lnTo>
                    <a:pt x="10581132" y="906780"/>
                  </a:lnTo>
                  <a:lnTo>
                    <a:pt x="10581132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48967" y="6819900"/>
            <a:ext cx="13505815" cy="90678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199765">
              <a:lnSpc>
                <a:spcPct val="100000"/>
              </a:lnSpc>
              <a:spcBef>
                <a:spcPts val="810"/>
              </a:spcBef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working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operation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involves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training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models,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generating</a:t>
            </a:r>
            <a:endParaRPr sz="2200">
              <a:latin typeface="Lucida Sans Unicode"/>
              <a:cs typeface="Lucida Sans Unicode"/>
            </a:endParaRPr>
          </a:p>
          <a:p>
            <a:pPr marL="3199765">
              <a:lnSpc>
                <a:spcPct val="100000"/>
              </a:lnSpc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content,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fine-tuning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specific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tasks,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assessing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quality.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556759" y="2357627"/>
            <a:ext cx="10598150" cy="5110480"/>
            <a:chOff x="4556759" y="2357627"/>
            <a:chExt cx="10598150" cy="5110480"/>
          </a:xfrm>
        </p:grpSpPr>
        <p:sp>
          <p:nvSpPr>
            <p:cNvPr id="20" name="object 20"/>
            <p:cNvSpPr/>
            <p:nvPr/>
          </p:nvSpPr>
          <p:spPr>
            <a:xfrm>
              <a:off x="4573523" y="7077456"/>
              <a:ext cx="182880" cy="390525"/>
            </a:xfrm>
            <a:custGeom>
              <a:avLst/>
              <a:gdLst/>
              <a:ahLst/>
              <a:cxnLst/>
              <a:rect l="l" t="t" r="r" b="b"/>
              <a:pathLst>
                <a:path w="182879" h="390525">
                  <a:moveTo>
                    <a:pt x="0" y="0"/>
                  </a:moveTo>
                  <a:lnTo>
                    <a:pt x="0" y="390144"/>
                  </a:lnTo>
                  <a:lnTo>
                    <a:pt x="182879" y="195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BB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56759" y="2357627"/>
              <a:ext cx="10598150" cy="905510"/>
            </a:xfrm>
            <a:custGeom>
              <a:avLst/>
              <a:gdLst/>
              <a:ahLst/>
              <a:cxnLst/>
              <a:rect l="l" t="t" r="r" b="b"/>
              <a:pathLst>
                <a:path w="10598150" h="905510">
                  <a:moveTo>
                    <a:pt x="10597896" y="0"/>
                  </a:moveTo>
                  <a:lnTo>
                    <a:pt x="0" y="0"/>
                  </a:lnTo>
                  <a:lnTo>
                    <a:pt x="0" y="905256"/>
                  </a:lnTo>
                  <a:lnTo>
                    <a:pt x="10597896" y="905256"/>
                  </a:lnTo>
                  <a:lnTo>
                    <a:pt x="10597896" y="0"/>
                  </a:lnTo>
                  <a:close/>
                </a:path>
              </a:pathLst>
            </a:custGeom>
            <a:solidFill>
              <a:srgbClr val="D5DC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40151" y="2357627"/>
            <a:ext cx="12414885" cy="90551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2091689" marR="152400">
              <a:lnSpc>
                <a:spcPct val="100000"/>
              </a:lnSpc>
              <a:spcBef>
                <a:spcPts val="805"/>
              </a:spcBef>
            </a:pP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At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heart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neural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networks,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specifically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recurrent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neural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networks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(RNNs)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86839" y="917447"/>
            <a:ext cx="3350260" cy="6809740"/>
            <a:chOff x="1386839" y="917447"/>
            <a:chExt cx="3350260" cy="6809740"/>
          </a:xfrm>
        </p:grpSpPr>
        <p:sp>
          <p:nvSpPr>
            <p:cNvPr id="24" name="object 24"/>
            <p:cNvSpPr/>
            <p:nvPr/>
          </p:nvSpPr>
          <p:spPr>
            <a:xfrm>
              <a:off x="4553711" y="2619755"/>
              <a:ext cx="182880" cy="388620"/>
            </a:xfrm>
            <a:custGeom>
              <a:avLst/>
              <a:gdLst/>
              <a:ahLst/>
              <a:cxnLst/>
              <a:rect l="l" t="t" r="r" b="b"/>
              <a:pathLst>
                <a:path w="182879" h="388619">
                  <a:moveTo>
                    <a:pt x="0" y="0"/>
                  </a:moveTo>
                  <a:lnTo>
                    <a:pt x="0" y="388620"/>
                  </a:lnTo>
                  <a:lnTo>
                    <a:pt x="182879" y="194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53056" y="1542287"/>
              <a:ext cx="2217420" cy="2834640"/>
            </a:xfrm>
            <a:custGeom>
              <a:avLst/>
              <a:gdLst/>
              <a:ahLst/>
              <a:cxnLst/>
              <a:rect l="l" t="t" r="r" b="b"/>
              <a:pathLst>
                <a:path w="2217420" h="2834640">
                  <a:moveTo>
                    <a:pt x="2217420" y="1927860"/>
                  </a:moveTo>
                  <a:lnTo>
                    <a:pt x="91440" y="1927860"/>
                  </a:lnTo>
                  <a:lnTo>
                    <a:pt x="91440" y="0"/>
                  </a:lnTo>
                  <a:lnTo>
                    <a:pt x="0" y="0"/>
                  </a:lnTo>
                  <a:lnTo>
                    <a:pt x="0" y="1927860"/>
                  </a:lnTo>
                  <a:lnTo>
                    <a:pt x="0" y="2834640"/>
                  </a:lnTo>
                  <a:lnTo>
                    <a:pt x="91440" y="2834640"/>
                  </a:lnTo>
                  <a:lnTo>
                    <a:pt x="2217420" y="2834640"/>
                  </a:lnTo>
                  <a:lnTo>
                    <a:pt x="2217420" y="1927860"/>
                  </a:lnTo>
                  <a:close/>
                </a:path>
              </a:pathLst>
            </a:custGeom>
            <a:solidFill>
              <a:srgbClr val="60A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72640" y="1542287"/>
              <a:ext cx="2493645" cy="3945890"/>
            </a:xfrm>
            <a:custGeom>
              <a:avLst/>
              <a:gdLst/>
              <a:ahLst/>
              <a:cxnLst/>
              <a:rect l="l" t="t" r="r" b="b"/>
              <a:pathLst>
                <a:path w="2493645" h="3945890">
                  <a:moveTo>
                    <a:pt x="2493264" y="3038856"/>
                  </a:moveTo>
                  <a:lnTo>
                    <a:pt x="85344" y="3038856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3038856"/>
                  </a:lnTo>
                  <a:lnTo>
                    <a:pt x="0" y="3945636"/>
                  </a:lnTo>
                  <a:lnTo>
                    <a:pt x="85344" y="3945636"/>
                  </a:lnTo>
                  <a:lnTo>
                    <a:pt x="2493264" y="3945636"/>
                  </a:lnTo>
                  <a:lnTo>
                    <a:pt x="2493264" y="3038856"/>
                  </a:lnTo>
                  <a:close/>
                </a:path>
              </a:pathLst>
            </a:custGeom>
            <a:solidFill>
              <a:srgbClr val="E2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96796" y="1542287"/>
              <a:ext cx="2776855" cy="5073650"/>
            </a:xfrm>
            <a:custGeom>
              <a:avLst/>
              <a:gdLst/>
              <a:ahLst/>
              <a:cxnLst/>
              <a:rect l="l" t="t" r="r" b="b"/>
              <a:pathLst>
                <a:path w="2776854" h="5073650">
                  <a:moveTo>
                    <a:pt x="2776728" y="4166616"/>
                  </a:moveTo>
                  <a:lnTo>
                    <a:pt x="89916" y="4166616"/>
                  </a:lnTo>
                  <a:lnTo>
                    <a:pt x="89916" y="0"/>
                  </a:lnTo>
                  <a:lnTo>
                    <a:pt x="0" y="0"/>
                  </a:lnTo>
                  <a:lnTo>
                    <a:pt x="0" y="4166616"/>
                  </a:lnTo>
                  <a:lnTo>
                    <a:pt x="0" y="5073396"/>
                  </a:lnTo>
                  <a:lnTo>
                    <a:pt x="89916" y="5073396"/>
                  </a:lnTo>
                  <a:lnTo>
                    <a:pt x="2776728" y="5073396"/>
                  </a:lnTo>
                  <a:lnTo>
                    <a:pt x="2776728" y="4166616"/>
                  </a:lnTo>
                  <a:close/>
                </a:path>
              </a:pathLst>
            </a:custGeom>
            <a:solidFill>
              <a:srgbClr val="E78E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8384" y="1542287"/>
              <a:ext cx="3025140" cy="6184900"/>
            </a:xfrm>
            <a:custGeom>
              <a:avLst/>
              <a:gdLst/>
              <a:ahLst/>
              <a:cxnLst/>
              <a:rect l="l" t="t" r="r" b="b"/>
              <a:pathLst>
                <a:path w="3025140" h="6184900">
                  <a:moveTo>
                    <a:pt x="3025140" y="5277612"/>
                  </a:moveTo>
                  <a:lnTo>
                    <a:pt x="100584" y="5277612"/>
                  </a:lnTo>
                  <a:lnTo>
                    <a:pt x="100584" y="0"/>
                  </a:lnTo>
                  <a:lnTo>
                    <a:pt x="1524" y="0"/>
                  </a:lnTo>
                  <a:lnTo>
                    <a:pt x="1524" y="5277612"/>
                  </a:lnTo>
                  <a:lnTo>
                    <a:pt x="0" y="5277612"/>
                  </a:lnTo>
                  <a:lnTo>
                    <a:pt x="0" y="6184392"/>
                  </a:lnTo>
                  <a:lnTo>
                    <a:pt x="1524" y="6184392"/>
                  </a:lnTo>
                  <a:lnTo>
                    <a:pt x="100584" y="6184392"/>
                  </a:lnTo>
                  <a:lnTo>
                    <a:pt x="3025140" y="6184392"/>
                  </a:lnTo>
                  <a:lnTo>
                    <a:pt x="3025140" y="5277612"/>
                  </a:lnTo>
                  <a:close/>
                </a:path>
              </a:pathLst>
            </a:custGeom>
            <a:solidFill>
              <a:srgbClr val="31BB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50236" y="1542287"/>
              <a:ext cx="1915795" cy="1720850"/>
            </a:xfrm>
            <a:custGeom>
              <a:avLst/>
              <a:gdLst/>
              <a:ahLst/>
              <a:cxnLst/>
              <a:rect l="l" t="t" r="r" b="b"/>
              <a:pathLst>
                <a:path w="1915795" h="1720850">
                  <a:moveTo>
                    <a:pt x="1915668" y="815340"/>
                  </a:moveTo>
                  <a:lnTo>
                    <a:pt x="89916" y="815340"/>
                  </a:lnTo>
                  <a:lnTo>
                    <a:pt x="89916" y="0"/>
                  </a:lnTo>
                  <a:lnTo>
                    <a:pt x="0" y="0"/>
                  </a:lnTo>
                  <a:lnTo>
                    <a:pt x="0" y="815340"/>
                  </a:lnTo>
                  <a:lnTo>
                    <a:pt x="0" y="1720596"/>
                  </a:lnTo>
                  <a:lnTo>
                    <a:pt x="89916" y="1720596"/>
                  </a:lnTo>
                  <a:lnTo>
                    <a:pt x="1915668" y="1720596"/>
                  </a:lnTo>
                  <a:lnTo>
                    <a:pt x="1915668" y="815340"/>
                  </a:lnTo>
                  <a:close/>
                </a:path>
              </a:pathLst>
            </a:custGeom>
            <a:solidFill>
              <a:srgbClr val="8496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2975" y="1260347"/>
              <a:ext cx="812292" cy="74523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386839" y="917447"/>
              <a:ext cx="1485900" cy="1485900"/>
            </a:xfrm>
            <a:custGeom>
              <a:avLst/>
              <a:gdLst/>
              <a:ahLst/>
              <a:cxnLst/>
              <a:rect l="l" t="t" r="r" b="b"/>
              <a:pathLst>
                <a:path w="1485900" h="1485900">
                  <a:moveTo>
                    <a:pt x="742949" y="0"/>
                  </a:moveTo>
                  <a:lnTo>
                    <a:pt x="694098" y="1580"/>
                  </a:lnTo>
                  <a:lnTo>
                    <a:pt x="646091" y="6255"/>
                  </a:lnTo>
                  <a:lnTo>
                    <a:pt x="599026" y="13928"/>
                  </a:lnTo>
                  <a:lnTo>
                    <a:pt x="553001" y="24500"/>
                  </a:lnTo>
                  <a:lnTo>
                    <a:pt x="508113" y="37874"/>
                  </a:lnTo>
                  <a:lnTo>
                    <a:pt x="464461" y="53951"/>
                  </a:lnTo>
                  <a:lnTo>
                    <a:pt x="422142" y="72635"/>
                  </a:lnTo>
                  <a:lnTo>
                    <a:pt x="381255" y="93826"/>
                  </a:lnTo>
                  <a:lnTo>
                    <a:pt x="341897" y="117427"/>
                  </a:lnTo>
                  <a:lnTo>
                    <a:pt x="304166" y="143341"/>
                  </a:lnTo>
                  <a:lnTo>
                    <a:pt x="268159" y="171469"/>
                  </a:lnTo>
                  <a:lnTo>
                    <a:pt x="233976" y="201713"/>
                  </a:lnTo>
                  <a:lnTo>
                    <a:pt x="201713" y="233976"/>
                  </a:lnTo>
                  <a:lnTo>
                    <a:pt x="171469" y="268159"/>
                  </a:lnTo>
                  <a:lnTo>
                    <a:pt x="143341" y="304166"/>
                  </a:lnTo>
                  <a:lnTo>
                    <a:pt x="117427" y="341897"/>
                  </a:lnTo>
                  <a:lnTo>
                    <a:pt x="93826" y="381255"/>
                  </a:lnTo>
                  <a:lnTo>
                    <a:pt x="72635" y="422142"/>
                  </a:lnTo>
                  <a:lnTo>
                    <a:pt x="53951" y="464461"/>
                  </a:lnTo>
                  <a:lnTo>
                    <a:pt x="37874" y="508113"/>
                  </a:lnTo>
                  <a:lnTo>
                    <a:pt x="24500" y="553001"/>
                  </a:lnTo>
                  <a:lnTo>
                    <a:pt x="13928" y="599026"/>
                  </a:lnTo>
                  <a:lnTo>
                    <a:pt x="6255" y="646091"/>
                  </a:lnTo>
                  <a:lnTo>
                    <a:pt x="1580" y="694098"/>
                  </a:lnTo>
                  <a:lnTo>
                    <a:pt x="0" y="742950"/>
                  </a:lnTo>
                  <a:lnTo>
                    <a:pt x="1580" y="791801"/>
                  </a:lnTo>
                  <a:lnTo>
                    <a:pt x="6255" y="839808"/>
                  </a:lnTo>
                  <a:lnTo>
                    <a:pt x="13928" y="886873"/>
                  </a:lnTo>
                  <a:lnTo>
                    <a:pt x="24500" y="932898"/>
                  </a:lnTo>
                  <a:lnTo>
                    <a:pt x="37874" y="977786"/>
                  </a:lnTo>
                  <a:lnTo>
                    <a:pt x="53951" y="1021438"/>
                  </a:lnTo>
                  <a:lnTo>
                    <a:pt x="72635" y="1063757"/>
                  </a:lnTo>
                  <a:lnTo>
                    <a:pt x="93826" y="1104644"/>
                  </a:lnTo>
                  <a:lnTo>
                    <a:pt x="117427" y="1144002"/>
                  </a:lnTo>
                  <a:lnTo>
                    <a:pt x="143341" y="1181733"/>
                  </a:lnTo>
                  <a:lnTo>
                    <a:pt x="171469" y="1217740"/>
                  </a:lnTo>
                  <a:lnTo>
                    <a:pt x="201713" y="1251923"/>
                  </a:lnTo>
                  <a:lnTo>
                    <a:pt x="233976" y="1284186"/>
                  </a:lnTo>
                  <a:lnTo>
                    <a:pt x="268159" y="1314430"/>
                  </a:lnTo>
                  <a:lnTo>
                    <a:pt x="304166" y="1342558"/>
                  </a:lnTo>
                  <a:lnTo>
                    <a:pt x="341897" y="1368472"/>
                  </a:lnTo>
                  <a:lnTo>
                    <a:pt x="381255" y="1392073"/>
                  </a:lnTo>
                  <a:lnTo>
                    <a:pt x="422142" y="1413264"/>
                  </a:lnTo>
                  <a:lnTo>
                    <a:pt x="464461" y="1431948"/>
                  </a:lnTo>
                  <a:lnTo>
                    <a:pt x="508113" y="1448025"/>
                  </a:lnTo>
                  <a:lnTo>
                    <a:pt x="553001" y="1461399"/>
                  </a:lnTo>
                  <a:lnTo>
                    <a:pt x="599026" y="1471971"/>
                  </a:lnTo>
                  <a:lnTo>
                    <a:pt x="646091" y="1479644"/>
                  </a:lnTo>
                  <a:lnTo>
                    <a:pt x="694098" y="1484319"/>
                  </a:lnTo>
                  <a:lnTo>
                    <a:pt x="742949" y="1485900"/>
                  </a:lnTo>
                  <a:lnTo>
                    <a:pt x="791801" y="1484319"/>
                  </a:lnTo>
                  <a:lnTo>
                    <a:pt x="839808" y="1479644"/>
                  </a:lnTo>
                  <a:lnTo>
                    <a:pt x="886873" y="1471971"/>
                  </a:lnTo>
                  <a:lnTo>
                    <a:pt x="932898" y="1461399"/>
                  </a:lnTo>
                  <a:lnTo>
                    <a:pt x="977786" y="1448025"/>
                  </a:lnTo>
                  <a:lnTo>
                    <a:pt x="1021438" y="1431948"/>
                  </a:lnTo>
                  <a:lnTo>
                    <a:pt x="1063757" y="1413264"/>
                  </a:lnTo>
                  <a:lnTo>
                    <a:pt x="1104644" y="1392073"/>
                  </a:lnTo>
                  <a:lnTo>
                    <a:pt x="1144002" y="1368472"/>
                  </a:lnTo>
                  <a:lnTo>
                    <a:pt x="1181733" y="1342558"/>
                  </a:lnTo>
                  <a:lnTo>
                    <a:pt x="1217740" y="1314430"/>
                  </a:lnTo>
                  <a:lnTo>
                    <a:pt x="1251923" y="1284186"/>
                  </a:lnTo>
                  <a:lnTo>
                    <a:pt x="1284186" y="1251923"/>
                  </a:lnTo>
                  <a:lnTo>
                    <a:pt x="1314430" y="1217740"/>
                  </a:lnTo>
                  <a:lnTo>
                    <a:pt x="1342558" y="1181733"/>
                  </a:lnTo>
                  <a:lnTo>
                    <a:pt x="1368472" y="1144002"/>
                  </a:lnTo>
                  <a:lnTo>
                    <a:pt x="1392073" y="1104644"/>
                  </a:lnTo>
                  <a:lnTo>
                    <a:pt x="1413264" y="1063757"/>
                  </a:lnTo>
                  <a:lnTo>
                    <a:pt x="1431948" y="1021438"/>
                  </a:lnTo>
                  <a:lnTo>
                    <a:pt x="1448025" y="977786"/>
                  </a:lnTo>
                  <a:lnTo>
                    <a:pt x="1461399" y="932898"/>
                  </a:lnTo>
                  <a:lnTo>
                    <a:pt x="1471971" y="886873"/>
                  </a:lnTo>
                  <a:lnTo>
                    <a:pt x="1479644" y="839808"/>
                  </a:lnTo>
                  <a:lnTo>
                    <a:pt x="1484319" y="791801"/>
                  </a:lnTo>
                  <a:lnTo>
                    <a:pt x="1485899" y="742950"/>
                  </a:lnTo>
                  <a:lnTo>
                    <a:pt x="1484319" y="694098"/>
                  </a:lnTo>
                  <a:lnTo>
                    <a:pt x="1479644" y="646091"/>
                  </a:lnTo>
                  <a:lnTo>
                    <a:pt x="1471971" y="599026"/>
                  </a:lnTo>
                  <a:lnTo>
                    <a:pt x="1461399" y="553001"/>
                  </a:lnTo>
                  <a:lnTo>
                    <a:pt x="1448025" y="508113"/>
                  </a:lnTo>
                  <a:lnTo>
                    <a:pt x="1431948" y="464461"/>
                  </a:lnTo>
                  <a:lnTo>
                    <a:pt x="1413264" y="422142"/>
                  </a:lnTo>
                  <a:lnTo>
                    <a:pt x="1392073" y="381255"/>
                  </a:lnTo>
                  <a:lnTo>
                    <a:pt x="1368472" y="341897"/>
                  </a:lnTo>
                  <a:lnTo>
                    <a:pt x="1342558" y="304166"/>
                  </a:lnTo>
                  <a:lnTo>
                    <a:pt x="1314430" y="268159"/>
                  </a:lnTo>
                  <a:lnTo>
                    <a:pt x="1284186" y="233976"/>
                  </a:lnTo>
                  <a:lnTo>
                    <a:pt x="1251923" y="201713"/>
                  </a:lnTo>
                  <a:lnTo>
                    <a:pt x="1217740" y="171469"/>
                  </a:lnTo>
                  <a:lnTo>
                    <a:pt x="1181733" y="143341"/>
                  </a:lnTo>
                  <a:lnTo>
                    <a:pt x="1144002" y="117427"/>
                  </a:lnTo>
                  <a:lnTo>
                    <a:pt x="1104644" y="93826"/>
                  </a:lnTo>
                  <a:lnTo>
                    <a:pt x="1063757" y="72635"/>
                  </a:lnTo>
                  <a:lnTo>
                    <a:pt x="1021438" y="53951"/>
                  </a:lnTo>
                  <a:lnTo>
                    <a:pt x="977786" y="37874"/>
                  </a:lnTo>
                  <a:lnTo>
                    <a:pt x="932898" y="24500"/>
                  </a:lnTo>
                  <a:lnTo>
                    <a:pt x="886873" y="13928"/>
                  </a:lnTo>
                  <a:lnTo>
                    <a:pt x="839808" y="6255"/>
                  </a:lnTo>
                  <a:lnTo>
                    <a:pt x="791801" y="1580"/>
                  </a:lnTo>
                  <a:lnTo>
                    <a:pt x="742949" y="0"/>
                  </a:lnTo>
                  <a:close/>
                </a:path>
              </a:pathLst>
            </a:custGeom>
            <a:solidFill>
              <a:srgbClr val="FFD4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92757" y="1023365"/>
              <a:ext cx="1275715" cy="1274445"/>
            </a:xfrm>
            <a:custGeom>
              <a:avLst/>
              <a:gdLst/>
              <a:ahLst/>
              <a:cxnLst/>
              <a:rect l="l" t="t" r="r" b="b"/>
              <a:pathLst>
                <a:path w="1275714" h="1274445">
                  <a:moveTo>
                    <a:pt x="0" y="637031"/>
                  </a:moveTo>
                  <a:lnTo>
                    <a:pt x="1749" y="589493"/>
                  </a:lnTo>
                  <a:lnTo>
                    <a:pt x="6914" y="542903"/>
                  </a:lnTo>
                  <a:lnTo>
                    <a:pt x="15371" y="497384"/>
                  </a:lnTo>
                  <a:lnTo>
                    <a:pt x="26999" y="453060"/>
                  </a:lnTo>
                  <a:lnTo>
                    <a:pt x="41672" y="410054"/>
                  </a:lnTo>
                  <a:lnTo>
                    <a:pt x="59269" y="368489"/>
                  </a:lnTo>
                  <a:lnTo>
                    <a:pt x="79665" y="328489"/>
                  </a:lnTo>
                  <a:lnTo>
                    <a:pt x="102738" y="290176"/>
                  </a:lnTo>
                  <a:lnTo>
                    <a:pt x="128365" y="253673"/>
                  </a:lnTo>
                  <a:lnTo>
                    <a:pt x="156421" y="219105"/>
                  </a:lnTo>
                  <a:lnTo>
                    <a:pt x="186785" y="186594"/>
                  </a:lnTo>
                  <a:lnTo>
                    <a:pt x="219332" y="156264"/>
                  </a:lnTo>
                  <a:lnTo>
                    <a:pt x="253939" y="128237"/>
                  </a:lnTo>
                  <a:lnTo>
                    <a:pt x="290484" y="102638"/>
                  </a:lnTo>
                  <a:lnTo>
                    <a:pt x="328843" y="79588"/>
                  </a:lnTo>
                  <a:lnTo>
                    <a:pt x="368892" y="59212"/>
                  </a:lnTo>
                  <a:lnTo>
                    <a:pt x="410509" y="41633"/>
                  </a:lnTo>
                  <a:lnTo>
                    <a:pt x="453570" y="26973"/>
                  </a:lnTo>
                  <a:lnTo>
                    <a:pt x="497953" y="15357"/>
                  </a:lnTo>
                  <a:lnTo>
                    <a:pt x="543533" y="6907"/>
                  </a:lnTo>
                  <a:lnTo>
                    <a:pt x="590187" y="1747"/>
                  </a:lnTo>
                  <a:lnTo>
                    <a:pt x="637793" y="0"/>
                  </a:lnTo>
                  <a:lnTo>
                    <a:pt x="685400" y="1747"/>
                  </a:lnTo>
                  <a:lnTo>
                    <a:pt x="732054" y="6907"/>
                  </a:lnTo>
                  <a:lnTo>
                    <a:pt x="777634" y="15357"/>
                  </a:lnTo>
                  <a:lnTo>
                    <a:pt x="822017" y="26973"/>
                  </a:lnTo>
                  <a:lnTo>
                    <a:pt x="865078" y="41633"/>
                  </a:lnTo>
                  <a:lnTo>
                    <a:pt x="906695" y="59212"/>
                  </a:lnTo>
                  <a:lnTo>
                    <a:pt x="946744" y="79588"/>
                  </a:lnTo>
                  <a:lnTo>
                    <a:pt x="985103" y="102638"/>
                  </a:lnTo>
                  <a:lnTo>
                    <a:pt x="1021648" y="128237"/>
                  </a:lnTo>
                  <a:lnTo>
                    <a:pt x="1056255" y="156264"/>
                  </a:lnTo>
                  <a:lnTo>
                    <a:pt x="1088802" y="186594"/>
                  </a:lnTo>
                  <a:lnTo>
                    <a:pt x="1119166" y="219105"/>
                  </a:lnTo>
                  <a:lnTo>
                    <a:pt x="1147222" y="253673"/>
                  </a:lnTo>
                  <a:lnTo>
                    <a:pt x="1172849" y="290176"/>
                  </a:lnTo>
                  <a:lnTo>
                    <a:pt x="1195922" y="328489"/>
                  </a:lnTo>
                  <a:lnTo>
                    <a:pt x="1216318" y="368489"/>
                  </a:lnTo>
                  <a:lnTo>
                    <a:pt x="1233915" y="410054"/>
                  </a:lnTo>
                  <a:lnTo>
                    <a:pt x="1248588" y="453060"/>
                  </a:lnTo>
                  <a:lnTo>
                    <a:pt x="1260216" y="497384"/>
                  </a:lnTo>
                  <a:lnTo>
                    <a:pt x="1268673" y="542903"/>
                  </a:lnTo>
                  <a:lnTo>
                    <a:pt x="1273838" y="589493"/>
                  </a:lnTo>
                  <a:lnTo>
                    <a:pt x="1275587" y="637031"/>
                  </a:lnTo>
                  <a:lnTo>
                    <a:pt x="1273838" y="684570"/>
                  </a:lnTo>
                  <a:lnTo>
                    <a:pt x="1268673" y="731160"/>
                  </a:lnTo>
                  <a:lnTo>
                    <a:pt x="1260216" y="776679"/>
                  </a:lnTo>
                  <a:lnTo>
                    <a:pt x="1248588" y="821003"/>
                  </a:lnTo>
                  <a:lnTo>
                    <a:pt x="1233915" y="864009"/>
                  </a:lnTo>
                  <a:lnTo>
                    <a:pt x="1216318" y="905574"/>
                  </a:lnTo>
                  <a:lnTo>
                    <a:pt x="1195922" y="945574"/>
                  </a:lnTo>
                  <a:lnTo>
                    <a:pt x="1172849" y="983887"/>
                  </a:lnTo>
                  <a:lnTo>
                    <a:pt x="1147222" y="1020390"/>
                  </a:lnTo>
                  <a:lnTo>
                    <a:pt x="1119166" y="1054958"/>
                  </a:lnTo>
                  <a:lnTo>
                    <a:pt x="1088802" y="1087469"/>
                  </a:lnTo>
                  <a:lnTo>
                    <a:pt x="1056255" y="1117799"/>
                  </a:lnTo>
                  <a:lnTo>
                    <a:pt x="1021648" y="1145826"/>
                  </a:lnTo>
                  <a:lnTo>
                    <a:pt x="985103" y="1171425"/>
                  </a:lnTo>
                  <a:lnTo>
                    <a:pt x="946744" y="1194475"/>
                  </a:lnTo>
                  <a:lnTo>
                    <a:pt x="906695" y="1214851"/>
                  </a:lnTo>
                  <a:lnTo>
                    <a:pt x="865078" y="1232430"/>
                  </a:lnTo>
                  <a:lnTo>
                    <a:pt x="822017" y="1247090"/>
                  </a:lnTo>
                  <a:lnTo>
                    <a:pt x="777634" y="1258706"/>
                  </a:lnTo>
                  <a:lnTo>
                    <a:pt x="732054" y="1267156"/>
                  </a:lnTo>
                  <a:lnTo>
                    <a:pt x="685400" y="1272316"/>
                  </a:lnTo>
                  <a:lnTo>
                    <a:pt x="637793" y="1274063"/>
                  </a:lnTo>
                  <a:lnTo>
                    <a:pt x="590187" y="1272316"/>
                  </a:lnTo>
                  <a:lnTo>
                    <a:pt x="543533" y="1267156"/>
                  </a:lnTo>
                  <a:lnTo>
                    <a:pt x="497953" y="1258706"/>
                  </a:lnTo>
                  <a:lnTo>
                    <a:pt x="453570" y="1247090"/>
                  </a:lnTo>
                  <a:lnTo>
                    <a:pt x="410509" y="1232430"/>
                  </a:lnTo>
                  <a:lnTo>
                    <a:pt x="368892" y="1214851"/>
                  </a:lnTo>
                  <a:lnTo>
                    <a:pt x="328843" y="1194475"/>
                  </a:lnTo>
                  <a:lnTo>
                    <a:pt x="290484" y="1171425"/>
                  </a:lnTo>
                  <a:lnTo>
                    <a:pt x="253939" y="1145826"/>
                  </a:lnTo>
                  <a:lnTo>
                    <a:pt x="219332" y="1117799"/>
                  </a:lnTo>
                  <a:lnTo>
                    <a:pt x="186785" y="1087469"/>
                  </a:lnTo>
                  <a:lnTo>
                    <a:pt x="156421" y="1054958"/>
                  </a:lnTo>
                  <a:lnTo>
                    <a:pt x="128365" y="1020390"/>
                  </a:lnTo>
                  <a:lnTo>
                    <a:pt x="102738" y="983887"/>
                  </a:lnTo>
                  <a:lnTo>
                    <a:pt x="79665" y="945574"/>
                  </a:lnTo>
                  <a:lnTo>
                    <a:pt x="59269" y="905574"/>
                  </a:lnTo>
                  <a:lnTo>
                    <a:pt x="41672" y="864009"/>
                  </a:lnTo>
                  <a:lnTo>
                    <a:pt x="26999" y="821003"/>
                  </a:lnTo>
                  <a:lnTo>
                    <a:pt x="15371" y="776679"/>
                  </a:lnTo>
                  <a:lnTo>
                    <a:pt x="6914" y="731160"/>
                  </a:lnTo>
                  <a:lnTo>
                    <a:pt x="1749" y="684570"/>
                  </a:lnTo>
                  <a:lnTo>
                    <a:pt x="0" y="637031"/>
                  </a:lnTo>
                  <a:close/>
                </a:path>
              </a:pathLst>
            </a:custGeom>
            <a:ln w="190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4311" y="1293533"/>
              <a:ext cx="109562" cy="10962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9968" y="1558454"/>
              <a:ext cx="109562" cy="10962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717357" y="1110208"/>
              <a:ext cx="2449830" cy="1969770"/>
            </a:xfrm>
            <a:custGeom>
              <a:avLst/>
              <a:gdLst/>
              <a:ahLst/>
              <a:cxnLst/>
              <a:rect l="l" t="t" r="r" b="b"/>
              <a:pathLst>
                <a:path w="2449829" h="1969770">
                  <a:moveTo>
                    <a:pt x="752525" y="239077"/>
                  </a:moveTo>
                  <a:lnTo>
                    <a:pt x="724827" y="184416"/>
                  </a:lnTo>
                  <a:lnTo>
                    <a:pt x="698093" y="146646"/>
                  </a:lnTo>
                  <a:lnTo>
                    <a:pt x="667651" y="112864"/>
                  </a:lnTo>
                  <a:lnTo>
                    <a:pt x="632066" y="81534"/>
                  </a:lnTo>
                  <a:lnTo>
                    <a:pt x="631545" y="81076"/>
                  </a:lnTo>
                  <a:lnTo>
                    <a:pt x="592162" y="54127"/>
                  </a:lnTo>
                  <a:lnTo>
                    <a:pt x="586943" y="51460"/>
                  </a:lnTo>
                  <a:lnTo>
                    <a:pt x="586943" y="217258"/>
                  </a:lnTo>
                  <a:lnTo>
                    <a:pt x="586943" y="256413"/>
                  </a:lnTo>
                  <a:lnTo>
                    <a:pt x="554329" y="272072"/>
                  </a:lnTo>
                  <a:lnTo>
                    <a:pt x="551929" y="279679"/>
                  </a:lnTo>
                  <a:lnTo>
                    <a:pt x="548792" y="286918"/>
                  </a:lnTo>
                  <a:lnTo>
                    <a:pt x="545160" y="293916"/>
                  </a:lnTo>
                  <a:lnTo>
                    <a:pt x="541286" y="300786"/>
                  </a:lnTo>
                  <a:lnTo>
                    <a:pt x="553034" y="334708"/>
                  </a:lnTo>
                  <a:lnTo>
                    <a:pt x="526948" y="360819"/>
                  </a:lnTo>
                  <a:lnTo>
                    <a:pt x="493026" y="349072"/>
                  </a:lnTo>
                  <a:lnTo>
                    <a:pt x="486168" y="352742"/>
                  </a:lnTo>
                  <a:lnTo>
                    <a:pt x="479171" y="355917"/>
                  </a:lnTo>
                  <a:lnTo>
                    <a:pt x="471944" y="358609"/>
                  </a:lnTo>
                  <a:lnTo>
                    <a:pt x="464337" y="360819"/>
                  </a:lnTo>
                  <a:lnTo>
                    <a:pt x="448691" y="392137"/>
                  </a:lnTo>
                  <a:lnTo>
                    <a:pt x="423900" y="392137"/>
                  </a:lnTo>
                  <a:lnTo>
                    <a:pt x="423900" y="482180"/>
                  </a:lnTo>
                  <a:lnTo>
                    <a:pt x="422605" y="521335"/>
                  </a:lnTo>
                  <a:lnTo>
                    <a:pt x="389991" y="536994"/>
                  </a:lnTo>
                  <a:lnTo>
                    <a:pt x="387794" y="544601"/>
                  </a:lnTo>
                  <a:lnTo>
                    <a:pt x="385102" y="551840"/>
                  </a:lnTo>
                  <a:lnTo>
                    <a:pt x="381825" y="559003"/>
                  </a:lnTo>
                  <a:lnTo>
                    <a:pt x="378256" y="565708"/>
                  </a:lnTo>
                  <a:lnTo>
                    <a:pt x="388683" y="599630"/>
                  </a:lnTo>
                  <a:lnTo>
                    <a:pt x="362597" y="625741"/>
                  </a:lnTo>
                  <a:lnTo>
                    <a:pt x="328688" y="613994"/>
                  </a:lnTo>
                  <a:lnTo>
                    <a:pt x="321818" y="617664"/>
                  </a:lnTo>
                  <a:lnTo>
                    <a:pt x="314833" y="620839"/>
                  </a:lnTo>
                  <a:lnTo>
                    <a:pt x="307594" y="623531"/>
                  </a:lnTo>
                  <a:lnTo>
                    <a:pt x="299999" y="625741"/>
                  </a:lnTo>
                  <a:lnTo>
                    <a:pt x="285648" y="657059"/>
                  </a:lnTo>
                  <a:lnTo>
                    <a:pt x="249123" y="657059"/>
                  </a:lnTo>
                  <a:lnTo>
                    <a:pt x="233476" y="624433"/>
                  </a:lnTo>
                  <a:lnTo>
                    <a:pt x="228968" y="623125"/>
                  </a:lnTo>
                  <a:lnTo>
                    <a:pt x="225869" y="622223"/>
                  </a:lnTo>
                  <a:lnTo>
                    <a:pt x="218643" y="619531"/>
                  </a:lnTo>
                  <a:lnTo>
                    <a:pt x="211645" y="616356"/>
                  </a:lnTo>
                  <a:lnTo>
                    <a:pt x="204774" y="612686"/>
                  </a:lnTo>
                  <a:lnTo>
                    <a:pt x="170865" y="623125"/>
                  </a:lnTo>
                  <a:lnTo>
                    <a:pt x="144780" y="597027"/>
                  </a:lnTo>
                  <a:lnTo>
                    <a:pt x="156514" y="563092"/>
                  </a:lnTo>
                  <a:lnTo>
                    <a:pt x="152857" y="556221"/>
                  </a:lnTo>
                  <a:lnTo>
                    <a:pt x="149669" y="549224"/>
                  </a:lnTo>
                  <a:lnTo>
                    <a:pt x="146977" y="541985"/>
                  </a:lnTo>
                  <a:lnTo>
                    <a:pt x="144780" y="534377"/>
                  </a:lnTo>
                  <a:lnTo>
                    <a:pt x="112179" y="518718"/>
                  </a:lnTo>
                  <a:lnTo>
                    <a:pt x="112179" y="482180"/>
                  </a:lnTo>
                  <a:lnTo>
                    <a:pt x="144780" y="466521"/>
                  </a:lnTo>
                  <a:lnTo>
                    <a:pt x="146977" y="458914"/>
                  </a:lnTo>
                  <a:lnTo>
                    <a:pt x="149669" y="451675"/>
                  </a:lnTo>
                  <a:lnTo>
                    <a:pt x="152857" y="444677"/>
                  </a:lnTo>
                  <a:lnTo>
                    <a:pt x="156514" y="437807"/>
                  </a:lnTo>
                  <a:lnTo>
                    <a:pt x="144780" y="403885"/>
                  </a:lnTo>
                  <a:lnTo>
                    <a:pt x="170865" y="377774"/>
                  </a:lnTo>
                  <a:lnTo>
                    <a:pt x="204774" y="389521"/>
                  </a:lnTo>
                  <a:lnTo>
                    <a:pt x="211645" y="385851"/>
                  </a:lnTo>
                  <a:lnTo>
                    <a:pt x="218643" y="382676"/>
                  </a:lnTo>
                  <a:lnTo>
                    <a:pt x="225869" y="379984"/>
                  </a:lnTo>
                  <a:lnTo>
                    <a:pt x="233476" y="377774"/>
                  </a:lnTo>
                  <a:lnTo>
                    <a:pt x="249123" y="345160"/>
                  </a:lnTo>
                  <a:lnTo>
                    <a:pt x="286956" y="345160"/>
                  </a:lnTo>
                  <a:lnTo>
                    <a:pt x="302602" y="377786"/>
                  </a:lnTo>
                  <a:lnTo>
                    <a:pt x="310210" y="379984"/>
                  </a:lnTo>
                  <a:lnTo>
                    <a:pt x="317436" y="382676"/>
                  </a:lnTo>
                  <a:lnTo>
                    <a:pt x="324434" y="385851"/>
                  </a:lnTo>
                  <a:lnTo>
                    <a:pt x="331292" y="389521"/>
                  </a:lnTo>
                  <a:lnTo>
                    <a:pt x="365213" y="377786"/>
                  </a:lnTo>
                  <a:lnTo>
                    <a:pt x="391299" y="403885"/>
                  </a:lnTo>
                  <a:lnTo>
                    <a:pt x="379552" y="437807"/>
                  </a:lnTo>
                  <a:lnTo>
                    <a:pt x="383222" y="444677"/>
                  </a:lnTo>
                  <a:lnTo>
                    <a:pt x="386410" y="451675"/>
                  </a:lnTo>
                  <a:lnTo>
                    <a:pt x="389128" y="459054"/>
                  </a:lnTo>
                  <a:lnTo>
                    <a:pt x="391299" y="466521"/>
                  </a:lnTo>
                  <a:lnTo>
                    <a:pt x="423900" y="482180"/>
                  </a:lnTo>
                  <a:lnTo>
                    <a:pt x="423900" y="392137"/>
                  </a:lnTo>
                  <a:lnTo>
                    <a:pt x="412165" y="392137"/>
                  </a:lnTo>
                  <a:lnTo>
                    <a:pt x="405282" y="377786"/>
                  </a:lnTo>
                  <a:lnTo>
                    <a:pt x="396506" y="359511"/>
                  </a:lnTo>
                  <a:lnTo>
                    <a:pt x="388912" y="357301"/>
                  </a:lnTo>
                  <a:lnTo>
                    <a:pt x="381673" y="354622"/>
                  </a:lnTo>
                  <a:lnTo>
                    <a:pt x="374688" y="351434"/>
                  </a:lnTo>
                  <a:lnTo>
                    <a:pt x="367817" y="347764"/>
                  </a:lnTo>
                  <a:lnTo>
                    <a:pt x="333908" y="359511"/>
                  </a:lnTo>
                  <a:lnTo>
                    <a:pt x="319557" y="345160"/>
                  </a:lnTo>
                  <a:lnTo>
                    <a:pt x="307822" y="333413"/>
                  </a:lnTo>
                  <a:lnTo>
                    <a:pt x="319557" y="299478"/>
                  </a:lnTo>
                  <a:lnTo>
                    <a:pt x="315887" y="292608"/>
                  </a:lnTo>
                  <a:lnTo>
                    <a:pt x="312712" y="285610"/>
                  </a:lnTo>
                  <a:lnTo>
                    <a:pt x="310019" y="278371"/>
                  </a:lnTo>
                  <a:lnTo>
                    <a:pt x="307822" y="270764"/>
                  </a:lnTo>
                  <a:lnTo>
                    <a:pt x="275209" y="255104"/>
                  </a:lnTo>
                  <a:lnTo>
                    <a:pt x="275209" y="218567"/>
                  </a:lnTo>
                  <a:lnTo>
                    <a:pt x="307822" y="202907"/>
                  </a:lnTo>
                  <a:lnTo>
                    <a:pt x="310019" y="195300"/>
                  </a:lnTo>
                  <a:lnTo>
                    <a:pt x="312712" y="188061"/>
                  </a:lnTo>
                  <a:lnTo>
                    <a:pt x="315887" y="181063"/>
                  </a:lnTo>
                  <a:lnTo>
                    <a:pt x="319557" y="174193"/>
                  </a:lnTo>
                  <a:lnTo>
                    <a:pt x="309118" y="140271"/>
                  </a:lnTo>
                  <a:lnTo>
                    <a:pt x="335216" y="114160"/>
                  </a:lnTo>
                  <a:lnTo>
                    <a:pt x="369125" y="125907"/>
                  </a:lnTo>
                  <a:lnTo>
                    <a:pt x="375996" y="122237"/>
                  </a:lnTo>
                  <a:lnTo>
                    <a:pt x="382981" y="119062"/>
                  </a:lnTo>
                  <a:lnTo>
                    <a:pt x="390220" y="116370"/>
                  </a:lnTo>
                  <a:lnTo>
                    <a:pt x="397814" y="114160"/>
                  </a:lnTo>
                  <a:lnTo>
                    <a:pt x="413473" y="81534"/>
                  </a:lnTo>
                  <a:lnTo>
                    <a:pt x="449986" y="81534"/>
                  </a:lnTo>
                  <a:lnTo>
                    <a:pt x="465645" y="112864"/>
                  </a:lnTo>
                  <a:lnTo>
                    <a:pt x="473240" y="115062"/>
                  </a:lnTo>
                  <a:lnTo>
                    <a:pt x="480479" y="117754"/>
                  </a:lnTo>
                  <a:lnTo>
                    <a:pt x="487464" y="120929"/>
                  </a:lnTo>
                  <a:lnTo>
                    <a:pt x="494334" y="124599"/>
                  </a:lnTo>
                  <a:lnTo>
                    <a:pt x="528243" y="112864"/>
                  </a:lnTo>
                  <a:lnTo>
                    <a:pt x="554329" y="138963"/>
                  </a:lnTo>
                  <a:lnTo>
                    <a:pt x="542594" y="172885"/>
                  </a:lnTo>
                  <a:lnTo>
                    <a:pt x="546265" y="179768"/>
                  </a:lnTo>
                  <a:lnTo>
                    <a:pt x="549440" y="186753"/>
                  </a:lnTo>
                  <a:lnTo>
                    <a:pt x="552132" y="193992"/>
                  </a:lnTo>
                  <a:lnTo>
                    <a:pt x="554329" y="201599"/>
                  </a:lnTo>
                  <a:lnTo>
                    <a:pt x="586943" y="217258"/>
                  </a:lnTo>
                  <a:lnTo>
                    <a:pt x="586943" y="51460"/>
                  </a:lnTo>
                  <a:lnTo>
                    <a:pt x="549871" y="32473"/>
                  </a:lnTo>
                  <a:lnTo>
                    <a:pt x="505929" y="16243"/>
                  </a:lnTo>
                  <a:lnTo>
                    <a:pt x="460806" y="5410"/>
                  </a:lnTo>
                  <a:lnTo>
                    <a:pt x="414985" y="0"/>
                  </a:lnTo>
                  <a:lnTo>
                    <a:pt x="368909" y="0"/>
                  </a:lnTo>
                  <a:lnTo>
                    <a:pt x="323088" y="5410"/>
                  </a:lnTo>
                  <a:lnTo>
                    <a:pt x="277964" y="16243"/>
                  </a:lnTo>
                  <a:lnTo>
                    <a:pt x="234022" y="32473"/>
                  </a:lnTo>
                  <a:lnTo>
                    <a:pt x="191731" y="54127"/>
                  </a:lnTo>
                  <a:lnTo>
                    <a:pt x="152349" y="80733"/>
                  </a:lnTo>
                  <a:lnTo>
                    <a:pt x="116967" y="111531"/>
                  </a:lnTo>
                  <a:lnTo>
                    <a:pt x="85801" y="146062"/>
                  </a:lnTo>
                  <a:lnTo>
                    <a:pt x="59067" y="183883"/>
                  </a:lnTo>
                  <a:lnTo>
                    <a:pt x="37020" y="224536"/>
                  </a:lnTo>
                  <a:lnTo>
                    <a:pt x="19862" y="267576"/>
                  </a:lnTo>
                  <a:lnTo>
                    <a:pt x="7823" y="312547"/>
                  </a:lnTo>
                  <a:lnTo>
                    <a:pt x="1181" y="358609"/>
                  </a:lnTo>
                  <a:lnTo>
                    <a:pt x="0" y="406488"/>
                  </a:lnTo>
                  <a:lnTo>
                    <a:pt x="3390" y="459054"/>
                  </a:lnTo>
                  <a:lnTo>
                    <a:pt x="13398" y="510082"/>
                  </a:lnTo>
                  <a:lnTo>
                    <a:pt x="29781" y="559003"/>
                  </a:lnTo>
                  <a:lnTo>
                    <a:pt x="52260" y="605269"/>
                  </a:lnTo>
                  <a:lnTo>
                    <a:pt x="80619" y="648284"/>
                  </a:lnTo>
                  <a:lnTo>
                    <a:pt x="114579" y="687489"/>
                  </a:lnTo>
                  <a:lnTo>
                    <a:pt x="153911" y="722312"/>
                  </a:lnTo>
                  <a:lnTo>
                    <a:pt x="153911" y="837679"/>
                  </a:lnTo>
                  <a:lnTo>
                    <a:pt x="334530" y="657059"/>
                  </a:lnTo>
                  <a:lnTo>
                    <a:pt x="365848" y="625741"/>
                  </a:lnTo>
                  <a:lnTo>
                    <a:pt x="599452" y="392137"/>
                  </a:lnTo>
                  <a:lnTo>
                    <a:pt x="630783" y="360819"/>
                  </a:lnTo>
                  <a:lnTo>
                    <a:pt x="752525" y="239077"/>
                  </a:lnTo>
                  <a:close/>
                </a:path>
                <a:path w="2449829" h="1969770">
                  <a:moveTo>
                    <a:pt x="2057171" y="1854873"/>
                  </a:moveTo>
                  <a:lnTo>
                    <a:pt x="2009089" y="1854873"/>
                  </a:lnTo>
                  <a:lnTo>
                    <a:pt x="2009089" y="1888921"/>
                  </a:lnTo>
                  <a:lnTo>
                    <a:pt x="2023059" y="1888921"/>
                  </a:lnTo>
                  <a:lnTo>
                    <a:pt x="2057171" y="1854873"/>
                  </a:lnTo>
                  <a:close/>
                </a:path>
                <a:path w="2449829" h="1969770">
                  <a:moveTo>
                    <a:pt x="2125395" y="1786775"/>
                  </a:moveTo>
                  <a:lnTo>
                    <a:pt x="2009089" y="1786775"/>
                  </a:lnTo>
                  <a:lnTo>
                    <a:pt x="2009089" y="1820824"/>
                  </a:lnTo>
                  <a:lnTo>
                    <a:pt x="2091283" y="1820824"/>
                  </a:lnTo>
                  <a:lnTo>
                    <a:pt x="2125395" y="1786775"/>
                  </a:lnTo>
                  <a:close/>
                </a:path>
                <a:path w="2449829" h="1969770">
                  <a:moveTo>
                    <a:pt x="2153970" y="1582496"/>
                  </a:moveTo>
                  <a:lnTo>
                    <a:pt x="2009089" y="1582496"/>
                  </a:lnTo>
                  <a:lnTo>
                    <a:pt x="2009089" y="1684629"/>
                  </a:lnTo>
                  <a:lnTo>
                    <a:pt x="2153970" y="1684629"/>
                  </a:lnTo>
                  <a:lnTo>
                    <a:pt x="2153970" y="1582496"/>
                  </a:lnTo>
                  <a:close/>
                </a:path>
                <a:path w="2449829" h="1969770">
                  <a:moveTo>
                    <a:pt x="2193620" y="1718678"/>
                  </a:moveTo>
                  <a:lnTo>
                    <a:pt x="2009089" y="1718678"/>
                  </a:lnTo>
                  <a:lnTo>
                    <a:pt x="2009089" y="1752727"/>
                  </a:lnTo>
                  <a:lnTo>
                    <a:pt x="2159508" y="1752727"/>
                  </a:lnTo>
                  <a:lnTo>
                    <a:pt x="2193620" y="1718678"/>
                  </a:lnTo>
                  <a:close/>
                </a:path>
                <a:path w="2449829" h="1969770">
                  <a:moveTo>
                    <a:pt x="2261832" y="1650593"/>
                  </a:moveTo>
                  <a:lnTo>
                    <a:pt x="2188070" y="1650593"/>
                  </a:lnTo>
                  <a:lnTo>
                    <a:pt x="2188070" y="1684629"/>
                  </a:lnTo>
                  <a:lnTo>
                    <a:pt x="2227732" y="1684629"/>
                  </a:lnTo>
                  <a:lnTo>
                    <a:pt x="2261832" y="1650593"/>
                  </a:lnTo>
                  <a:close/>
                </a:path>
                <a:path w="2449829" h="1969770">
                  <a:moveTo>
                    <a:pt x="2330056" y="1582496"/>
                  </a:moveTo>
                  <a:lnTo>
                    <a:pt x="2188070" y="1582496"/>
                  </a:lnTo>
                  <a:lnTo>
                    <a:pt x="2188070" y="1616544"/>
                  </a:lnTo>
                  <a:lnTo>
                    <a:pt x="2295944" y="1616544"/>
                  </a:lnTo>
                  <a:lnTo>
                    <a:pt x="2330056" y="1582496"/>
                  </a:lnTo>
                  <a:close/>
                </a:path>
                <a:path w="2449829" h="1969770">
                  <a:moveTo>
                    <a:pt x="2332952" y="1514398"/>
                  </a:moveTo>
                  <a:lnTo>
                    <a:pt x="2009089" y="1514398"/>
                  </a:lnTo>
                  <a:lnTo>
                    <a:pt x="2009089" y="1548447"/>
                  </a:lnTo>
                  <a:lnTo>
                    <a:pt x="2332952" y="1548447"/>
                  </a:lnTo>
                  <a:lnTo>
                    <a:pt x="2332952" y="1514398"/>
                  </a:lnTo>
                  <a:close/>
                </a:path>
                <a:path w="2449829" h="1969770">
                  <a:moveTo>
                    <a:pt x="2449449" y="1463332"/>
                  </a:moveTo>
                  <a:lnTo>
                    <a:pt x="2418181" y="1463332"/>
                  </a:lnTo>
                  <a:lnTo>
                    <a:pt x="2418181" y="1412265"/>
                  </a:lnTo>
                  <a:lnTo>
                    <a:pt x="1923859" y="1412265"/>
                  </a:lnTo>
                  <a:lnTo>
                    <a:pt x="1923859" y="1922957"/>
                  </a:lnTo>
                  <a:lnTo>
                    <a:pt x="1929244" y="1949399"/>
                  </a:lnTo>
                  <a:lnTo>
                    <a:pt x="1942630" y="1969198"/>
                  </a:lnTo>
                  <a:lnTo>
                    <a:pt x="1977288" y="1934616"/>
                  </a:lnTo>
                  <a:lnTo>
                    <a:pt x="1975002" y="1932330"/>
                  </a:lnTo>
                  <a:lnTo>
                    <a:pt x="1974989" y="1463332"/>
                  </a:lnTo>
                  <a:lnTo>
                    <a:pt x="2367038" y="1463332"/>
                  </a:lnTo>
                  <a:lnTo>
                    <a:pt x="2367038" y="1545577"/>
                  </a:lnTo>
                  <a:lnTo>
                    <a:pt x="2449449" y="1463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9376" y="3893343"/>
              <a:ext cx="121363" cy="18029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590074" y="3683660"/>
              <a:ext cx="619760" cy="2623185"/>
            </a:xfrm>
            <a:custGeom>
              <a:avLst/>
              <a:gdLst/>
              <a:ahLst/>
              <a:cxnLst/>
              <a:rect l="l" t="t" r="r" b="b"/>
              <a:pathLst>
                <a:path w="619760" h="2623185">
                  <a:moveTo>
                    <a:pt x="210045" y="1474304"/>
                  </a:moveTo>
                  <a:lnTo>
                    <a:pt x="161937" y="1474304"/>
                  </a:lnTo>
                  <a:lnTo>
                    <a:pt x="161937" y="1522399"/>
                  </a:lnTo>
                  <a:lnTo>
                    <a:pt x="210045" y="1474304"/>
                  </a:lnTo>
                  <a:close/>
                </a:path>
                <a:path w="619760" h="2623185">
                  <a:moveTo>
                    <a:pt x="220294" y="2593327"/>
                  </a:moveTo>
                  <a:lnTo>
                    <a:pt x="208457" y="2586037"/>
                  </a:lnTo>
                  <a:lnTo>
                    <a:pt x="205892" y="2587752"/>
                  </a:lnTo>
                  <a:lnTo>
                    <a:pt x="199542" y="2593606"/>
                  </a:lnTo>
                  <a:lnTo>
                    <a:pt x="194703" y="2600756"/>
                  </a:lnTo>
                  <a:lnTo>
                    <a:pt x="191630" y="2608846"/>
                  </a:lnTo>
                  <a:lnTo>
                    <a:pt x="190550" y="2617597"/>
                  </a:lnTo>
                  <a:lnTo>
                    <a:pt x="190550" y="2623070"/>
                  </a:lnTo>
                  <a:lnTo>
                    <a:pt x="220294" y="2593327"/>
                  </a:lnTo>
                  <a:close/>
                </a:path>
                <a:path w="619760" h="2623185">
                  <a:moveTo>
                    <a:pt x="264210" y="1371968"/>
                  </a:moveTo>
                  <a:lnTo>
                    <a:pt x="59664" y="1371968"/>
                  </a:lnTo>
                  <a:lnTo>
                    <a:pt x="59664" y="1624672"/>
                  </a:lnTo>
                  <a:lnTo>
                    <a:pt x="110807" y="1573542"/>
                  </a:lnTo>
                  <a:lnTo>
                    <a:pt x="110807" y="1423136"/>
                  </a:lnTo>
                  <a:lnTo>
                    <a:pt x="261200" y="1423136"/>
                  </a:lnTo>
                  <a:lnTo>
                    <a:pt x="264210" y="1420126"/>
                  </a:lnTo>
                  <a:lnTo>
                    <a:pt x="264210" y="1371968"/>
                  </a:lnTo>
                  <a:close/>
                </a:path>
                <a:path w="619760" h="2623185">
                  <a:moveTo>
                    <a:pt x="386765" y="215544"/>
                  </a:moveTo>
                  <a:lnTo>
                    <a:pt x="365366" y="206667"/>
                  </a:lnTo>
                  <a:lnTo>
                    <a:pt x="343954" y="258343"/>
                  </a:lnTo>
                  <a:lnTo>
                    <a:pt x="386765" y="215544"/>
                  </a:lnTo>
                  <a:close/>
                </a:path>
                <a:path w="619760" h="2623185">
                  <a:moveTo>
                    <a:pt x="468757" y="1064983"/>
                  </a:moveTo>
                  <a:lnTo>
                    <a:pt x="59664" y="1064983"/>
                  </a:lnTo>
                  <a:lnTo>
                    <a:pt x="59664" y="1320812"/>
                  </a:lnTo>
                  <a:lnTo>
                    <a:pt x="110807" y="1320812"/>
                  </a:lnTo>
                  <a:lnTo>
                    <a:pt x="110807" y="1116152"/>
                  </a:lnTo>
                  <a:lnTo>
                    <a:pt x="161937" y="1116152"/>
                  </a:lnTo>
                  <a:lnTo>
                    <a:pt x="161937" y="1320812"/>
                  </a:lnTo>
                  <a:lnTo>
                    <a:pt x="315353" y="1320812"/>
                  </a:lnTo>
                  <a:lnTo>
                    <a:pt x="315353" y="1368996"/>
                  </a:lnTo>
                  <a:lnTo>
                    <a:pt x="366483" y="1317866"/>
                  </a:lnTo>
                  <a:lnTo>
                    <a:pt x="366483" y="1269644"/>
                  </a:lnTo>
                  <a:lnTo>
                    <a:pt x="213080" y="1269644"/>
                  </a:lnTo>
                  <a:lnTo>
                    <a:pt x="213080" y="1116152"/>
                  </a:lnTo>
                  <a:lnTo>
                    <a:pt x="315353" y="1116152"/>
                  </a:lnTo>
                  <a:lnTo>
                    <a:pt x="315353" y="1167320"/>
                  </a:lnTo>
                  <a:lnTo>
                    <a:pt x="264210" y="1167320"/>
                  </a:lnTo>
                  <a:lnTo>
                    <a:pt x="264210" y="1218476"/>
                  </a:lnTo>
                  <a:lnTo>
                    <a:pt x="366483" y="1218476"/>
                  </a:lnTo>
                  <a:lnTo>
                    <a:pt x="366483" y="1116152"/>
                  </a:lnTo>
                  <a:lnTo>
                    <a:pt x="468757" y="1116152"/>
                  </a:lnTo>
                  <a:lnTo>
                    <a:pt x="468757" y="1064983"/>
                  </a:lnTo>
                  <a:close/>
                </a:path>
                <a:path w="619760" h="2623185">
                  <a:moveTo>
                    <a:pt x="505218" y="2308402"/>
                  </a:moveTo>
                  <a:lnTo>
                    <a:pt x="463600" y="2259673"/>
                  </a:lnTo>
                  <a:lnTo>
                    <a:pt x="427418" y="2236406"/>
                  </a:lnTo>
                  <a:lnTo>
                    <a:pt x="386295" y="2221446"/>
                  </a:lnTo>
                  <a:lnTo>
                    <a:pt x="341401" y="2215946"/>
                  </a:lnTo>
                  <a:lnTo>
                    <a:pt x="296557" y="2220760"/>
                  </a:lnTo>
                  <a:lnTo>
                    <a:pt x="255549" y="2235162"/>
                  </a:lnTo>
                  <a:lnTo>
                    <a:pt x="219481" y="2257945"/>
                  </a:lnTo>
                  <a:lnTo>
                    <a:pt x="189484" y="2287955"/>
                  </a:lnTo>
                  <a:lnTo>
                    <a:pt x="166674" y="2324011"/>
                  </a:lnTo>
                  <a:lnTo>
                    <a:pt x="152171" y="2364930"/>
                  </a:lnTo>
                  <a:lnTo>
                    <a:pt x="147091" y="2409520"/>
                  </a:lnTo>
                  <a:lnTo>
                    <a:pt x="152171" y="2454173"/>
                  </a:lnTo>
                  <a:lnTo>
                    <a:pt x="166674" y="2495245"/>
                  </a:lnTo>
                  <a:lnTo>
                    <a:pt x="189484" y="2531554"/>
                  </a:lnTo>
                  <a:lnTo>
                    <a:pt x="219481" y="2561933"/>
                  </a:lnTo>
                  <a:lnTo>
                    <a:pt x="239064" y="2574556"/>
                  </a:lnTo>
                  <a:lnTo>
                    <a:pt x="301777" y="2511856"/>
                  </a:lnTo>
                  <a:lnTo>
                    <a:pt x="331216" y="2482405"/>
                  </a:lnTo>
                  <a:lnTo>
                    <a:pt x="287223" y="2488476"/>
                  </a:lnTo>
                  <a:lnTo>
                    <a:pt x="246164" y="2500871"/>
                  </a:lnTo>
                  <a:lnTo>
                    <a:pt x="223799" y="2511856"/>
                  </a:lnTo>
                  <a:lnTo>
                    <a:pt x="198069" y="2469578"/>
                  </a:lnTo>
                  <a:lnTo>
                    <a:pt x="187210" y="2422982"/>
                  </a:lnTo>
                  <a:lnTo>
                    <a:pt x="190906" y="2375674"/>
                  </a:lnTo>
                  <a:lnTo>
                    <a:pt x="208876" y="2331313"/>
                  </a:lnTo>
                  <a:lnTo>
                    <a:pt x="240842" y="2293543"/>
                  </a:lnTo>
                  <a:lnTo>
                    <a:pt x="288036" y="2265515"/>
                  </a:lnTo>
                  <a:lnTo>
                    <a:pt x="342265" y="2256028"/>
                  </a:lnTo>
                  <a:lnTo>
                    <a:pt x="391452" y="2263902"/>
                  </a:lnTo>
                  <a:lnTo>
                    <a:pt x="434047" y="2285860"/>
                  </a:lnTo>
                  <a:lnTo>
                    <a:pt x="467563" y="2319388"/>
                  </a:lnTo>
                  <a:lnTo>
                    <a:pt x="476631" y="2337003"/>
                  </a:lnTo>
                  <a:lnTo>
                    <a:pt x="505218" y="2308402"/>
                  </a:lnTo>
                  <a:close/>
                </a:path>
                <a:path w="619760" h="2623185">
                  <a:moveTo>
                    <a:pt x="517029" y="1167320"/>
                  </a:moveTo>
                  <a:lnTo>
                    <a:pt x="417626" y="1167320"/>
                  </a:lnTo>
                  <a:lnTo>
                    <a:pt x="417626" y="1266723"/>
                  </a:lnTo>
                  <a:lnTo>
                    <a:pt x="517029" y="1167320"/>
                  </a:lnTo>
                  <a:close/>
                </a:path>
                <a:path w="619760" h="2623185">
                  <a:moveTo>
                    <a:pt x="564248" y="2249386"/>
                  </a:moveTo>
                  <a:lnTo>
                    <a:pt x="518579" y="2253259"/>
                  </a:lnTo>
                  <a:lnTo>
                    <a:pt x="503339" y="2261997"/>
                  </a:lnTo>
                  <a:lnTo>
                    <a:pt x="524484" y="2289149"/>
                  </a:lnTo>
                  <a:lnTo>
                    <a:pt x="564248" y="2249386"/>
                  </a:lnTo>
                  <a:close/>
                </a:path>
                <a:path w="619760" h="2623185">
                  <a:moveTo>
                    <a:pt x="602310" y="0"/>
                  </a:moveTo>
                  <a:lnTo>
                    <a:pt x="485800" y="0"/>
                  </a:lnTo>
                  <a:lnTo>
                    <a:pt x="485800" y="58801"/>
                  </a:lnTo>
                  <a:lnTo>
                    <a:pt x="485800" y="77647"/>
                  </a:lnTo>
                  <a:lnTo>
                    <a:pt x="478180" y="85280"/>
                  </a:lnTo>
                  <a:lnTo>
                    <a:pt x="459346" y="85280"/>
                  </a:lnTo>
                  <a:lnTo>
                    <a:pt x="451713" y="77647"/>
                  </a:lnTo>
                  <a:lnTo>
                    <a:pt x="451713" y="58801"/>
                  </a:lnTo>
                  <a:lnTo>
                    <a:pt x="459346" y="51168"/>
                  </a:lnTo>
                  <a:lnTo>
                    <a:pt x="478180" y="51168"/>
                  </a:lnTo>
                  <a:lnTo>
                    <a:pt x="485800" y="58801"/>
                  </a:lnTo>
                  <a:lnTo>
                    <a:pt x="485800" y="0"/>
                  </a:lnTo>
                  <a:lnTo>
                    <a:pt x="0" y="0"/>
                  </a:lnTo>
                  <a:lnTo>
                    <a:pt x="12" y="528701"/>
                  </a:lnTo>
                  <a:lnTo>
                    <a:pt x="73596" y="528701"/>
                  </a:lnTo>
                  <a:lnTo>
                    <a:pt x="124764" y="477532"/>
                  </a:lnTo>
                  <a:lnTo>
                    <a:pt x="51142" y="477532"/>
                  </a:lnTo>
                  <a:lnTo>
                    <a:pt x="51142" y="136436"/>
                  </a:lnTo>
                  <a:lnTo>
                    <a:pt x="465874" y="136436"/>
                  </a:lnTo>
                  <a:lnTo>
                    <a:pt x="517029" y="85280"/>
                  </a:lnTo>
                  <a:lnTo>
                    <a:pt x="518020" y="84289"/>
                  </a:lnTo>
                  <a:lnTo>
                    <a:pt x="511365" y="77647"/>
                  </a:lnTo>
                  <a:lnTo>
                    <a:pt x="511365" y="58801"/>
                  </a:lnTo>
                  <a:lnTo>
                    <a:pt x="518998" y="51168"/>
                  </a:lnTo>
                  <a:lnTo>
                    <a:pt x="537832" y="51168"/>
                  </a:lnTo>
                  <a:lnTo>
                    <a:pt x="544487" y="57823"/>
                  </a:lnTo>
                  <a:lnTo>
                    <a:pt x="551141" y="51168"/>
                  </a:lnTo>
                  <a:lnTo>
                    <a:pt x="602310" y="0"/>
                  </a:lnTo>
                  <a:close/>
                </a:path>
                <a:path w="619760" h="2623185">
                  <a:moveTo>
                    <a:pt x="619366" y="1064983"/>
                  </a:moveTo>
                  <a:lnTo>
                    <a:pt x="519899" y="1064983"/>
                  </a:lnTo>
                  <a:lnTo>
                    <a:pt x="519899" y="1116152"/>
                  </a:lnTo>
                  <a:lnTo>
                    <a:pt x="568198" y="1116152"/>
                  </a:lnTo>
                  <a:lnTo>
                    <a:pt x="619366" y="10649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4555" y="5974645"/>
              <a:ext cx="172159" cy="17225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6089" y="6105968"/>
              <a:ext cx="196875" cy="15264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3806" y="5932168"/>
              <a:ext cx="118306" cy="15077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624173" y="6954621"/>
              <a:ext cx="419100" cy="584835"/>
            </a:xfrm>
            <a:custGeom>
              <a:avLst/>
              <a:gdLst/>
              <a:ahLst/>
              <a:cxnLst/>
              <a:rect l="l" t="t" r="r" b="b"/>
              <a:pathLst>
                <a:path w="419100" h="584834">
                  <a:moveTo>
                    <a:pt x="168376" y="455764"/>
                  </a:moveTo>
                  <a:lnTo>
                    <a:pt x="160502" y="454266"/>
                  </a:lnTo>
                  <a:lnTo>
                    <a:pt x="146773" y="452577"/>
                  </a:lnTo>
                  <a:lnTo>
                    <a:pt x="132956" y="451777"/>
                  </a:lnTo>
                  <a:lnTo>
                    <a:pt x="119100" y="452297"/>
                  </a:lnTo>
                  <a:lnTo>
                    <a:pt x="78409" y="460298"/>
                  </a:lnTo>
                  <a:lnTo>
                    <a:pt x="28752" y="481393"/>
                  </a:lnTo>
                  <a:lnTo>
                    <a:pt x="1041" y="510159"/>
                  </a:lnTo>
                  <a:lnTo>
                    <a:pt x="0" y="517867"/>
                  </a:lnTo>
                  <a:lnTo>
                    <a:pt x="0" y="584631"/>
                  </a:lnTo>
                  <a:lnTo>
                    <a:pt x="39497" y="584631"/>
                  </a:lnTo>
                  <a:lnTo>
                    <a:pt x="168376" y="455764"/>
                  </a:lnTo>
                  <a:close/>
                </a:path>
                <a:path w="419100" h="584834">
                  <a:moveTo>
                    <a:pt x="198920" y="367436"/>
                  </a:moveTo>
                  <a:lnTo>
                    <a:pt x="193713" y="341617"/>
                  </a:lnTo>
                  <a:lnTo>
                    <a:pt x="179501" y="320522"/>
                  </a:lnTo>
                  <a:lnTo>
                    <a:pt x="158419" y="306311"/>
                  </a:lnTo>
                  <a:lnTo>
                    <a:pt x="132613" y="301091"/>
                  </a:lnTo>
                  <a:lnTo>
                    <a:pt x="106807" y="306311"/>
                  </a:lnTo>
                  <a:lnTo>
                    <a:pt x="85725" y="320522"/>
                  </a:lnTo>
                  <a:lnTo>
                    <a:pt x="71513" y="341617"/>
                  </a:lnTo>
                  <a:lnTo>
                    <a:pt x="66306" y="367436"/>
                  </a:lnTo>
                  <a:lnTo>
                    <a:pt x="71513" y="393255"/>
                  </a:lnTo>
                  <a:lnTo>
                    <a:pt x="85725" y="414350"/>
                  </a:lnTo>
                  <a:lnTo>
                    <a:pt x="106807" y="428561"/>
                  </a:lnTo>
                  <a:lnTo>
                    <a:pt x="132613" y="433781"/>
                  </a:lnTo>
                  <a:lnTo>
                    <a:pt x="158419" y="428561"/>
                  </a:lnTo>
                  <a:lnTo>
                    <a:pt x="179501" y="414350"/>
                  </a:lnTo>
                  <a:lnTo>
                    <a:pt x="193713" y="393255"/>
                  </a:lnTo>
                  <a:lnTo>
                    <a:pt x="198920" y="367436"/>
                  </a:lnTo>
                  <a:close/>
                </a:path>
                <a:path w="419100" h="584834">
                  <a:moveTo>
                    <a:pt x="336981" y="286169"/>
                  </a:moveTo>
                  <a:lnTo>
                    <a:pt x="282524" y="286169"/>
                  </a:lnTo>
                  <a:lnTo>
                    <a:pt x="285127" y="296227"/>
                  </a:lnTo>
                  <a:lnTo>
                    <a:pt x="291058" y="304342"/>
                  </a:lnTo>
                  <a:lnTo>
                    <a:pt x="299516" y="309765"/>
                  </a:lnTo>
                  <a:lnTo>
                    <a:pt x="309714" y="311759"/>
                  </a:lnTo>
                  <a:lnTo>
                    <a:pt x="313029" y="311111"/>
                  </a:lnTo>
                  <a:lnTo>
                    <a:pt x="336638" y="287502"/>
                  </a:lnTo>
                  <a:lnTo>
                    <a:pt x="336981" y="286169"/>
                  </a:lnTo>
                  <a:close/>
                </a:path>
                <a:path w="419100" h="584834">
                  <a:moveTo>
                    <a:pt x="360083" y="249682"/>
                  </a:moveTo>
                  <a:lnTo>
                    <a:pt x="354355" y="243954"/>
                  </a:lnTo>
                  <a:lnTo>
                    <a:pt x="347294" y="243954"/>
                  </a:lnTo>
                  <a:lnTo>
                    <a:pt x="265150" y="243954"/>
                  </a:lnTo>
                  <a:lnTo>
                    <a:pt x="259435" y="249682"/>
                  </a:lnTo>
                  <a:lnTo>
                    <a:pt x="259435" y="263817"/>
                  </a:lnTo>
                  <a:lnTo>
                    <a:pt x="265150" y="269544"/>
                  </a:lnTo>
                  <a:lnTo>
                    <a:pt x="354355" y="269544"/>
                  </a:lnTo>
                  <a:lnTo>
                    <a:pt x="360083" y="263817"/>
                  </a:lnTo>
                  <a:lnTo>
                    <a:pt x="360083" y="249682"/>
                  </a:lnTo>
                  <a:close/>
                </a:path>
                <a:path w="419100" h="584834">
                  <a:moveTo>
                    <a:pt x="360514" y="89103"/>
                  </a:moveTo>
                  <a:lnTo>
                    <a:pt x="313715" y="98399"/>
                  </a:lnTo>
                  <a:lnTo>
                    <a:pt x="313715" y="47409"/>
                  </a:lnTo>
                  <a:lnTo>
                    <a:pt x="268630" y="135496"/>
                  </a:lnTo>
                  <a:lnTo>
                    <a:pt x="313715" y="125260"/>
                  </a:lnTo>
                  <a:lnTo>
                    <a:pt x="313715" y="175310"/>
                  </a:lnTo>
                  <a:lnTo>
                    <a:pt x="360514" y="89103"/>
                  </a:lnTo>
                  <a:close/>
                </a:path>
                <a:path w="419100" h="584834">
                  <a:moveTo>
                    <a:pt x="418719" y="111950"/>
                  </a:moveTo>
                  <a:lnTo>
                    <a:pt x="418630" y="107772"/>
                  </a:lnTo>
                  <a:lnTo>
                    <a:pt x="409714" y="66154"/>
                  </a:lnTo>
                  <a:lnTo>
                    <a:pt x="393573" y="42557"/>
                  </a:lnTo>
                  <a:lnTo>
                    <a:pt x="393573" y="107772"/>
                  </a:lnTo>
                  <a:lnTo>
                    <a:pt x="393496" y="111950"/>
                  </a:lnTo>
                  <a:lnTo>
                    <a:pt x="381508" y="152400"/>
                  </a:lnTo>
                  <a:lnTo>
                    <a:pt x="373380" y="163296"/>
                  </a:lnTo>
                  <a:lnTo>
                    <a:pt x="366458" y="172199"/>
                  </a:lnTo>
                  <a:lnTo>
                    <a:pt x="360057" y="181470"/>
                  </a:lnTo>
                  <a:lnTo>
                    <a:pt x="354215" y="191109"/>
                  </a:lnTo>
                  <a:lnTo>
                    <a:pt x="348919" y="201066"/>
                  </a:lnTo>
                  <a:lnTo>
                    <a:pt x="270598" y="201066"/>
                  </a:lnTo>
                  <a:lnTo>
                    <a:pt x="246049" y="163296"/>
                  </a:lnTo>
                  <a:lnTo>
                    <a:pt x="241769" y="158013"/>
                  </a:lnTo>
                  <a:lnTo>
                    <a:pt x="237959" y="152400"/>
                  </a:lnTo>
                  <a:lnTo>
                    <a:pt x="226021" y="111950"/>
                  </a:lnTo>
                  <a:lnTo>
                    <a:pt x="225933" y="107772"/>
                  </a:lnTo>
                  <a:lnTo>
                    <a:pt x="232918" y="75526"/>
                  </a:lnTo>
                  <a:lnTo>
                    <a:pt x="250952" y="49250"/>
                  </a:lnTo>
                  <a:lnTo>
                    <a:pt x="277418" y="31508"/>
                  </a:lnTo>
                  <a:lnTo>
                    <a:pt x="309714" y="24892"/>
                  </a:lnTo>
                  <a:lnTo>
                    <a:pt x="342036" y="31508"/>
                  </a:lnTo>
                  <a:lnTo>
                    <a:pt x="368515" y="49250"/>
                  </a:lnTo>
                  <a:lnTo>
                    <a:pt x="386562" y="75539"/>
                  </a:lnTo>
                  <a:lnTo>
                    <a:pt x="393573" y="107772"/>
                  </a:lnTo>
                  <a:lnTo>
                    <a:pt x="393573" y="42557"/>
                  </a:lnTo>
                  <a:lnTo>
                    <a:pt x="386270" y="31864"/>
                  </a:lnTo>
                  <a:lnTo>
                    <a:pt x="375907" y="24892"/>
                  </a:lnTo>
                  <a:lnTo>
                    <a:pt x="351815" y="8686"/>
                  </a:lnTo>
                  <a:lnTo>
                    <a:pt x="309714" y="0"/>
                  </a:lnTo>
                  <a:lnTo>
                    <a:pt x="267728" y="8648"/>
                  </a:lnTo>
                  <a:lnTo>
                    <a:pt x="233337" y="31724"/>
                  </a:lnTo>
                  <a:lnTo>
                    <a:pt x="209892" y="65874"/>
                  </a:lnTo>
                  <a:lnTo>
                    <a:pt x="200799" y="107772"/>
                  </a:lnTo>
                  <a:lnTo>
                    <a:pt x="200825" y="111950"/>
                  </a:lnTo>
                  <a:lnTo>
                    <a:pt x="208381" y="149733"/>
                  </a:lnTo>
                  <a:lnTo>
                    <a:pt x="227304" y="180771"/>
                  </a:lnTo>
                  <a:lnTo>
                    <a:pt x="234594" y="190563"/>
                  </a:lnTo>
                  <a:lnTo>
                    <a:pt x="241300" y="200748"/>
                  </a:lnTo>
                  <a:lnTo>
                    <a:pt x="247396" y="211315"/>
                  </a:lnTo>
                  <a:lnTo>
                    <a:pt x="254292" y="225056"/>
                  </a:lnTo>
                  <a:lnTo>
                    <a:pt x="257187" y="226860"/>
                  </a:lnTo>
                  <a:lnTo>
                    <a:pt x="260362" y="226910"/>
                  </a:lnTo>
                  <a:lnTo>
                    <a:pt x="359232" y="226910"/>
                  </a:lnTo>
                  <a:lnTo>
                    <a:pt x="362407" y="226860"/>
                  </a:lnTo>
                  <a:lnTo>
                    <a:pt x="365302" y="225056"/>
                  </a:lnTo>
                  <a:lnTo>
                    <a:pt x="372211" y="211302"/>
                  </a:lnTo>
                  <a:lnTo>
                    <a:pt x="378129" y="201066"/>
                  </a:lnTo>
                  <a:lnTo>
                    <a:pt x="378320" y="200748"/>
                  </a:lnTo>
                  <a:lnTo>
                    <a:pt x="385013" y="190563"/>
                  </a:lnTo>
                  <a:lnTo>
                    <a:pt x="392303" y="180771"/>
                  </a:lnTo>
                  <a:lnTo>
                    <a:pt x="398018" y="173659"/>
                  </a:lnTo>
                  <a:lnTo>
                    <a:pt x="403085" y="166077"/>
                  </a:lnTo>
                  <a:lnTo>
                    <a:pt x="418007" y="121615"/>
                  </a:lnTo>
                  <a:lnTo>
                    <a:pt x="418719" y="111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7811" y="306451"/>
            <a:ext cx="5038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Training</a:t>
            </a:r>
            <a:r>
              <a:rPr spc="-95" dirty="0"/>
              <a:t> </a:t>
            </a:r>
            <a:r>
              <a:rPr spc="10" dirty="0"/>
              <a:t>a</a:t>
            </a:r>
            <a:r>
              <a:rPr spc="-105" dirty="0"/>
              <a:t> </a:t>
            </a:r>
            <a:r>
              <a:rPr dirty="0"/>
              <a:t>Generative</a:t>
            </a:r>
            <a:r>
              <a:rPr spc="-125" dirty="0"/>
              <a:t> </a:t>
            </a:r>
            <a:r>
              <a:rPr spc="2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01241" y="1503933"/>
            <a:ext cx="13703300" cy="3234690"/>
            <a:chOff x="1301241" y="1503933"/>
            <a:chExt cx="13703300" cy="3234690"/>
          </a:xfrm>
        </p:grpSpPr>
        <p:sp>
          <p:nvSpPr>
            <p:cNvPr id="4" name="object 4"/>
            <p:cNvSpPr/>
            <p:nvPr/>
          </p:nvSpPr>
          <p:spPr>
            <a:xfrm>
              <a:off x="11545823" y="1510283"/>
              <a:ext cx="3451860" cy="3221990"/>
            </a:xfrm>
            <a:custGeom>
              <a:avLst/>
              <a:gdLst/>
              <a:ahLst/>
              <a:cxnLst/>
              <a:rect l="l" t="t" r="r" b="b"/>
              <a:pathLst>
                <a:path w="3451859" h="3221990">
                  <a:moveTo>
                    <a:pt x="3451860" y="0"/>
                  </a:moveTo>
                  <a:lnTo>
                    <a:pt x="0" y="0"/>
                  </a:lnTo>
                  <a:lnTo>
                    <a:pt x="0" y="3221736"/>
                  </a:lnTo>
                  <a:lnTo>
                    <a:pt x="3451860" y="3221736"/>
                  </a:lnTo>
                  <a:lnTo>
                    <a:pt x="3451860" y="0"/>
                  </a:lnTo>
                  <a:close/>
                </a:path>
              </a:pathLst>
            </a:custGeom>
            <a:solidFill>
              <a:srgbClr val="AC8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45823" y="1510283"/>
              <a:ext cx="3451860" cy="3221990"/>
            </a:xfrm>
            <a:custGeom>
              <a:avLst/>
              <a:gdLst/>
              <a:ahLst/>
              <a:cxnLst/>
              <a:rect l="l" t="t" r="r" b="b"/>
              <a:pathLst>
                <a:path w="3451859" h="3221990">
                  <a:moveTo>
                    <a:pt x="0" y="0"/>
                  </a:moveTo>
                  <a:lnTo>
                    <a:pt x="2013585" y="0"/>
                  </a:lnTo>
                  <a:lnTo>
                    <a:pt x="2876549" y="0"/>
                  </a:lnTo>
                  <a:lnTo>
                    <a:pt x="3451860" y="0"/>
                  </a:lnTo>
                  <a:lnTo>
                    <a:pt x="3451860" y="536956"/>
                  </a:lnTo>
                  <a:lnTo>
                    <a:pt x="3451860" y="1148588"/>
                  </a:lnTo>
                  <a:lnTo>
                    <a:pt x="3451860" y="1342390"/>
                  </a:lnTo>
                  <a:lnTo>
                    <a:pt x="3451860" y="3221736"/>
                  </a:lnTo>
                  <a:lnTo>
                    <a:pt x="2876549" y="3221736"/>
                  </a:lnTo>
                  <a:lnTo>
                    <a:pt x="2013585" y="3221736"/>
                  </a:lnTo>
                  <a:lnTo>
                    <a:pt x="0" y="3221736"/>
                  </a:lnTo>
                  <a:lnTo>
                    <a:pt x="0" y="1342390"/>
                  </a:lnTo>
                  <a:lnTo>
                    <a:pt x="0" y="53695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16823" y="1510283"/>
              <a:ext cx="3846195" cy="3221990"/>
            </a:xfrm>
            <a:custGeom>
              <a:avLst/>
              <a:gdLst/>
              <a:ahLst/>
              <a:cxnLst/>
              <a:rect l="l" t="t" r="r" b="b"/>
              <a:pathLst>
                <a:path w="3846195" h="3221990">
                  <a:moveTo>
                    <a:pt x="3451859" y="0"/>
                  </a:moveTo>
                  <a:lnTo>
                    <a:pt x="0" y="0"/>
                  </a:lnTo>
                  <a:lnTo>
                    <a:pt x="0" y="3221736"/>
                  </a:lnTo>
                  <a:lnTo>
                    <a:pt x="3451859" y="3221736"/>
                  </a:lnTo>
                  <a:lnTo>
                    <a:pt x="3451859" y="1342390"/>
                  </a:lnTo>
                  <a:lnTo>
                    <a:pt x="3846195" y="927100"/>
                  </a:lnTo>
                  <a:lnTo>
                    <a:pt x="3451859" y="536956"/>
                  </a:lnTo>
                  <a:lnTo>
                    <a:pt x="3451859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16823" y="1510283"/>
              <a:ext cx="3846195" cy="3221990"/>
            </a:xfrm>
            <a:custGeom>
              <a:avLst/>
              <a:gdLst/>
              <a:ahLst/>
              <a:cxnLst/>
              <a:rect l="l" t="t" r="r" b="b"/>
              <a:pathLst>
                <a:path w="3846195" h="3221990">
                  <a:moveTo>
                    <a:pt x="0" y="0"/>
                  </a:moveTo>
                  <a:lnTo>
                    <a:pt x="2013584" y="0"/>
                  </a:lnTo>
                  <a:lnTo>
                    <a:pt x="2876550" y="0"/>
                  </a:lnTo>
                  <a:lnTo>
                    <a:pt x="3451859" y="0"/>
                  </a:lnTo>
                  <a:lnTo>
                    <a:pt x="3451859" y="536956"/>
                  </a:lnTo>
                  <a:lnTo>
                    <a:pt x="3846195" y="927100"/>
                  </a:lnTo>
                  <a:lnTo>
                    <a:pt x="3451859" y="1342390"/>
                  </a:lnTo>
                  <a:lnTo>
                    <a:pt x="3451859" y="3221736"/>
                  </a:lnTo>
                  <a:lnTo>
                    <a:pt x="2876550" y="3221736"/>
                  </a:lnTo>
                  <a:lnTo>
                    <a:pt x="2013584" y="3221736"/>
                  </a:lnTo>
                  <a:lnTo>
                    <a:pt x="0" y="3221736"/>
                  </a:lnTo>
                  <a:lnTo>
                    <a:pt x="0" y="1342390"/>
                  </a:lnTo>
                  <a:lnTo>
                    <a:pt x="0" y="5369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45736" y="1510283"/>
              <a:ext cx="3851910" cy="3221990"/>
            </a:xfrm>
            <a:custGeom>
              <a:avLst/>
              <a:gdLst/>
              <a:ahLst/>
              <a:cxnLst/>
              <a:rect l="l" t="t" r="r" b="b"/>
              <a:pathLst>
                <a:path w="3851909" h="3221990">
                  <a:moveTo>
                    <a:pt x="3451860" y="0"/>
                  </a:moveTo>
                  <a:lnTo>
                    <a:pt x="0" y="0"/>
                  </a:lnTo>
                  <a:lnTo>
                    <a:pt x="0" y="3221736"/>
                  </a:lnTo>
                  <a:lnTo>
                    <a:pt x="3451860" y="3221736"/>
                  </a:lnTo>
                  <a:lnTo>
                    <a:pt x="3451860" y="2684780"/>
                  </a:lnTo>
                  <a:lnTo>
                    <a:pt x="3851656" y="2291334"/>
                  </a:lnTo>
                  <a:lnTo>
                    <a:pt x="3451860" y="1879346"/>
                  </a:lnTo>
                  <a:lnTo>
                    <a:pt x="345186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45736" y="1510283"/>
              <a:ext cx="3851910" cy="3221990"/>
            </a:xfrm>
            <a:custGeom>
              <a:avLst/>
              <a:gdLst/>
              <a:ahLst/>
              <a:cxnLst/>
              <a:rect l="l" t="t" r="r" b="b"/>
              <a:pathLst>
                <a:path w="3851909" h="3221990">
                  <a:moveTo>
                    <a:pt x="0" y="0"/>
                  </a:moveTo>
                  <a:lnTo>
                    <a:pt x="2013585" y="0"/>
                  </a:lnTo>
                  <a:lnTo>
                    <a:pt x="2876549" y="0"/>
                  </a:lnTo>
                  <a:lnTo>
                    <a:pt x="3451860" y="0"/>
                  </a:lnTo>
                  <a:lnTo>
                    <a:pt x="3451860" y="1879346"/>
                  </a:lnTo>
                  <a:lnTo>
                    <a:pt x="3851656" y="2291334"/>
                  </a:lnTo>
                  <a:lnTo>
                    <a:pt x="3451860" y="2684780"/>
                  </a:lnTo>
                  <a:lnTo>
                    <a:pt x="3451860" y="3221736"/>
                  </a:lnTo>
                  <a:lnTo>
                    <a:pt x="2876549" y="3221736"/>
                  </a:lnTo>
                  <a:lnTo>
                    <a:pt x="2013585" y="3221736"/>
                  </a:lnTo>
                  <a:lnTo>
                    <a:pt x="0" y="3221736"/>
                  </a:lnTo>
                  <a:lnTo>
                    <a:pt x="0" y="2684780"/>
                  </a:lnTo>
                  <a:lnTo>
                    <a:pt x="0" y="187934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7591" y="1510283"/>
              <a:ext cx="3830954" cy="3221990"/>
            </a:xfrm>
            <a:custGeom>
              <a:avLst/>
              <a:gdLst/>
              <a:ahLst/>
              <a:cxnLst/>
              <a:rect l="l" t="t" r="r" b="b"/>
              <a:pathLst>
                <a:path w="3830954" h="3221990">
                  <a:moveTo>
                    <a:pt x="3453384" y="0"/>
                  </a:moveTo>
                  <a:lnTo>
                    <a:pt x="0" y="0"/>
                  </a:lnTo>
                  <a:lnTo>
                    <a:pt x="0" y="3221736"/>
                  </a:lnTo>
                  <a:lnTo>
                    <a:pt x="3453384" y="3221736"/>
                  </a:lnTo>
                  <a:lnTo>
                    <a:pt x="3453384" y="1342390"/>
                  </a:lnTo>
                  <a:lnTo>
                    <a:pt x="3830701" y="927100"/>
                  </a:lnTo>
                  <a:lnTo>
                    <a:pt x="3453384" y="536956"/>
                  </a:lnTo>
                  <a:lnTo>
                    <a:pt x="34533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7591" y="1510283"/>
              <a:ext cx="3830954" cy="3221990"/>
            </a:xfrm>
            <a:custGeom>
              <a:avLst/>
              <a:gdLst/>
              <a:ahLst/>
              <a:cxnLst/>
              <a:rect l="l" t="t" r="r" b="b"/>
              <a:pathLst>
                <a:path w="3830954" h="3221990">
                  <a:moveTo>
                    <a:pt x="0" y="0"/>
                  </a:moveTo>
                  <a:lnTo>
                    <a:pt x="2014474" y="0"/>
                  </a:lnTo>
                  <a:lnTo>
                    <a:pt x="2877820" y="0"/>
                  </a:lnTo>
                  <a:lnTo>
                    <a:pt x="3453384" y="0"/>
                  </a:lnTo>
                  <a:lnTo>
                    <a:pt x="3453384" y="536956"/>
                  </a:lnTo>
                  <a:lnTo>
                    <a:pt x="3830701" y="927100"/>
                  </a:lnTo>
                  <a:lnTo>
                    <a:pt x="3453384" y="1342390"/>
                  </a:lnTo>
                  <a:lnTo>
                    <a:pt x="3453384" y="3221736"/>
                  </a:lnTo>
                  <a:lnTo>
                    <a:pt x="2877820" y="3221736"/>
                  </a:lnTo>
                  <a:lnTo>
                    <a:pt x="2014474" y="3221736"/>
                  </a:lnTo>
                  <a:lnTo>
                    <a:pt x="0" y="3221736"/>
                  </a:lnTo>
                  <a:lnTo>
                    <a:pt x="0" y="1342390"/>
                  </a:lnTo>
                  <a:lnTo>
                    <a:pt x="0" y="5369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59545" y="2123338"/>
            <a:ext cx="2566670" cy="192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13100"/>
              </a:lnSpc>
              <a:spcBef>
                <a:spcPts val="100"/>
              </a:spcBef>
            </a:pP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pro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cess 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vo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lves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op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im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zing 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se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par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met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rs 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through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backpropagation.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08530" y="2314727"/>
            <a:ext cx="2677160" cy="1542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12999"/>
              </a:lnSpc>
              <a:spcBef>
                <a:spcPts val="105"/>
              </a:spcBef>
            </a:pP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Training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del  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vo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lves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exp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ng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it 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ma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ve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2097" y="1740814"/>
            <a:ext cx="2741930" cy="2679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810" algn="ctr">
              <a:lnSpc>
                <a:spcPct val="112999"/>
              </a:lnSpc>
              <a:spcBef>
                <a:spcPts val="105"/>
              </a:spcBef>
            </a:pP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training,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model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learns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create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new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examp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es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ke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words 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sequenc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 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pixels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image, 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domain.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18034" y="2123338"/>
            <a:ext cx="2575560" cy="192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100"/>
              </a:lnSpc>
              <a:spcBef>
                <a:spcPts val="100"/>
              </a:spcBef>
            </a:pP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Train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ng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ma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ke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 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significant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amount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time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computational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resources.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017008" y="817275"/>
            <a:ext cx="6228715" cy="7173595"/>
            <a:chOff x="5017008" y="817275"/>
            <a:chExt cx="6228715" cy="717359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7008" y="817275"/>
              <a:ext cx="6228588" cy="372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7212" y="5472683"/>
              <a:ext cx="4622292" cy="2517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8229600"/>
            <a:chOff x="0" y="0"/>
            <a:chExt cx="16256635" cy="8229600"/>
          </a:xfrm>
        </p:grpSpPr>
        <p:sp>
          <p:nvSpPr>
            <p:cNvPr id="3" name="object 3"/>
            <p:cNvSpPr/>
            <p:nvPr/>
          </p:nvSpPr>
          <p:spPr>
            <a:xfrm>
              <a:off x="11545824" y="1510283"/>
              <a:ext cx="3451860" cy="3220720"/>
            </a:xfrm>
            <a:custGeom>
              <a:avLst/>
              <a:gdLst/>
              <a:ahLst/>
              <a:cxnLst/>
              <a:rect l="l" t="t" r="r" b="b"/>
              <a:pathLst>
                <a:path w="3451859" h="3220720">
                  <a:moveTo>
                    <a:pt x="3451860" y="0"/>
                  </a:moveTo>
                  <a:lnTo>
                    <a:pt x="0" y="0"/>
                  </a:lnTo>
                  <a:lnTo>
                    <a:pt x="0" y="3220212"/>
                  </a:lnTo>
                  <a:lnTo>
                    <a:pt x="3451860" y="3220212"/>
                  </a:lnTo>
                  <a:lnTo>
                    <a:pt x="3451860" y="0"/>
                  </a:lnTo>
                  <a:close/>
                </a:path>
              </a:pathLst>
            </a:custGeom>
            <a:solidFill>
              <a:srgbClr val="AC8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45824" y="1510283"/>
              <a:ext cx="3451860" cy="3220720"/>
            </a:xfrm>
            <a:custGeom>
              <a:avLst/>
              <a:gdLst/>
              <a:ahLst/>
              <a:cxnLst/>
              <a:rect l="l" t="t" r="r" b="b"/>
              <a:pathLst>
                <a:path w="3451859" h="3220720">
                  <a:moveTo>
                    <a:pt x="0" y="0"/>
                  </a:moveTo>
                  <a:lnTo>
                    <a:pt x="2013585" y="0"/>
                  </a:lnTo>
                  <a:lnTo>
                    <a:pt x="2876549" y="0"/>
                  </a:lnTo>
                  <a:lnTo>
                    <a:pt x="3451860" y="0"/>
                  </a:lnTo>
                  <a:lnTo>
                    <a:pt x="3451860" y="536701"/>
                  </a:lnTo>
                  <a:lnTo>
                    <a:pt x="3451860" y="1148080"/>
                  </a:lnTo>
                  <a:lnTo>
                    <a:pt x="3451860" y="1341755"/>
                  </a:lnTo>
                  <a:lnTo>
                    <a:pt x="3451860" y="3220212"/>
                  </a:lnTo>
                  <a:lnTo>
                    <a:pt x="2876549" y="3220212"/>
                  </a:lnTo>
                  <a:lnTo>
                    <a:pt x="2013585" y="3220212"/>
                  </a:lnTo>
                  <a:lnTo>
                    <a:pt x="0" y="3220212"/>
                  </a:lnTo>
                  <a:lnTo>
                    <a:pt x="0" y="1341755"/>
                  </a:lnTo>
                  <a:lnTo>
                    <a:pt x="0" y="53670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16824" y="1510283"/>
              <a:ext cx="3846195" cy="3220720"/>
            </a:xfrm>
            <a:custGeom>
              <a:avLst/>
              <a:gdLst/>
              <a:ahLst/>
              <a:cxnLst/>
              <a:rect l="l" t="t" r="r" b="b"/>
              <a:pathLst>
                <a:path w="3846195" h="3220720">
                  <a:moveTo>
                    <a:pt x="3451859" y="0"/>
                  </a:moveTo>
                  <a:lnTo>
                    <a:pt x="0" y="0"/>
                  </a:lnTo>
                  <a:lnTo>
                    <a:pt x="0" y="3220212"/>
                  </a:lnTo>
                  <a:lnTo>
                    <a:pt x="3451859" y="3220212"/>
                  </a:lnTo>
                  <a:lnTo>
                    <a:pt x="3451859" y="1341755"/>
                  </a:lnTo>
                  <a:lnTo>
                    <a:pt x="3846195" y="926719"/>
                  </a:lnTo>
                  <a:lnTo>
                    <a:pt x="3451859" y="536701"/>
                  </a:lnTo>
                  <a:lnTo>
                    <a:pt x="3451859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16824" y="1510283"/>
              <a:ext cx="3846195" cy="3220720"/>
            </a:xfrm>
            <a:custGeom>
              <a:avLst/>
              <a:gdLst/>
              <a:ahLst/>
              <a:cxnLst/>
              <a:rect l="l" t="t" r="r" b="b"/>
              <a:pathLst>
                <a:path w="3846195" h="3220720">
                  <a:moveTo>
                    <a:pt x="0" y="0"/>
                  </a:moveTo>
                  <a:lnTo>
                    <a:pt x="2013584" y="0"/>
                  </a:lnTo>
                  <a:lnTo>
                    <a:pt x="2876550" y="0"/>
                  </a:lnTo>
                  <a:lnTo>
                    <a:pt x="3451859" y="0"/>
                  </a:lnTo>
                  <a:lnTo>
                    <a:pt x="3451859" y="536701"/>
                  </a:lnTo>
                  <a:lnTo>
                    <a:pt x="3846195" y="926719"/>
                  </a:lnTo>
                  <a:lnTo>
                    <a:pt x="3451859" y="1341755"/>
                  </a:lnTo>
                  <a:lnTo>
                    <a:pt x="3451859" y="3220212"/>
                  </a:lnTo>
                  <a:lnTo>
                    <a:pt x="2876550" y="3220212"/>
                  </a:lnTo>
                  <a:lnTo>
                    <a:pt x="2013584" y="3220212"/>
                  </a:lnTo>
                  <a:lnTo>
                    <a:pt x="0" y="3220212"/>
                  </a:lnTo>
                  <a:lnTo>
                    <a:pt x="0" y="1341755"/>
                  </a:lnTo>
                  <a:lnTo>
                    <a:pt x="0" y="53670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06415" y="306451"/>
            <a:ext cx="6043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Sampling</a:t>
            </a:r>
            <a:r>
              <a:rPr spc="-95" dirty="0"/>
              <a:t> </a:t>
            </a:r>
            <a:r>
              <a:rPr spc="20" dirty="0"/>
              <a:t>and</a:t>
            </a:r>
            <a:r>
              <a:rPr spc="-95" dirty="0"/>
              <a:t> </a:t>
            </a:r>
            <a:r>
              <a:rPr spc="5" dirty="0"/>
              <a:t>Content</a:t>
            </a:r>
            <a:r>
              <a:rPr spc="-85" dirty="0"/>
              <a:t> </a:t>
            </a:r>
            <a:r>
              <a:rPr spc="5" dirty="0"/>
              <a:t>Generation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01241" y="1503933"/>
            <a:ext cx="7302500" cy="3233420"/>
            <a:chOff x="1301241" y="1503933"/>
            <a:chExt cx="7302500" cy="3233420"/>
          </a:xfrm>
        </p:grpSpPr>
        <p:sp>
          <p:nvSpPr>
            <p:cNvPr id="9" name="object 9"/>
            <p:cNvSpPr/>
            <p:nvPr/>
          </p:nvSpPr>
          <p:spPr>
            <a:xfrm>
              <a:off x="4745736" y="1510283"/>
              <a:ext cx="3851910" cy="3220720"/>
            </a:xfrm>
            <a:custGeom>
              <a:avLst/>
              <a:gdLst/>
              <a:ahLst/>
              <a:cxnLst/>
              <a:rect l="l" t="t" r="r" b="b"/>
              <a:pathLst>
                <a:path w="3851909" h="3220720">
                  <a:moveTo>
                    <a:pt x="3451860" y="0"/>
                  </a:moveTo>
                  <a:lnTo>
                    <a:pt x="0" y="0"/>
                  </a:lnTo>
                  <a:lnTo>
                    <a:pt x="0" y="3220212"/>
                  </a:lnTo>
                  <a:lnTo>
                    <a:pt x="3451860" y="3220212"/>
                  </a:lnTo>
                  <a:lnTo>
                    <a:pt x="3451860" y="2683510"/>
                  </a:lnTo>
                  <a:lnTo>
                    <a:pt x="3851656" y="2290191"/>
                  </a:lnTo>
                  <a:lnTo>
                    <a:pt x="3451860" y="1878457"/>
                  </a:lnTo>
                  <a:lnTo>
                    <a:pt x="345186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45736" y="1510283"/>
              <a:ext cx="3851910" cy="3220720"/>
            </a:xfrm>
            <a:custGeom>
              <a:avLst/>
              <a:gdLst/>
              <a:ahLst/>
              <a:cxnLst/>
              <a:rect l="l" t="t" r="r" b="b"/>
              <a:pathLst>
                <a:path w="3851909" h="3220720">
                  <a:moveTo>
                    <a:pt x="0" y="0"/>
                  </a:moveTo>
                  <a:lnTo>
                    <a:pt x="2013585" y="0"/>
                  </a:lnTo>
                  <a:lnTo>
                    <a:pt x="2876549" y="0"/>
                  </a:lnTo>
                  <a:lnTo>
                    <a:pt x="3451860" y="0"/>
                  </a:lnTo>
                  <a:lnTo>
                    <a:pt x="3451860" y="1878457"/>
                  </a:lnTo>
                  <a:lnTo>
                    <a:pt x="3851656" y="2290191"/>
                  </a:lnTo>
                  <a:lnTo>
                    <a:pt x="3451860" y="2683510"/>
                  </a:lnTo>
                  <a:lnTo>
                    <a:pt x="3451860" y="3220212"/>
                  </a:lnTo>
                  <a:lnTo>
                    <a:pt x="2876549" y="3220212"/>
                  </a:lnTo>
                  <a:lnTo>
                    <a:pt x="2013585" y="3220212"/>
                  </a:lnTo>
                  <a:lnTo>
                    <a:pt x="0" y="3220212"/>
                  </a:lnTo>
                  <a:lnTo>
                    <a:pt x="0" y="2683510"/>
                  </a:lnTo>
                  <a:lnTo>
                    <a:pt x="0" y="18784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7591" y="1510283"/>
              <a:ext cx="3830954" cy="3220720"/>
            </a:xfrm>
            <a:custGeom>
              <a:avLst/>
              <a:gdLst/>
              <a:ahLst/>
              <a:cxnLst/>
              <a:rect l="l" t="t" r="r" b="b"/>
              <a:pathLst>
                <a:path w="3830954" h="3220720">
                  <a:moveTo>
                    <a:pt x="3453384" y="0"/>
                  </a:moveTo>
                  <a:lnTo>
                    <a:pt x="0" y="0"/>
                  </a:lnTo>
                  <a:lnTo>
                    <a:pt x="0" y="3220212"/>
                  </a:lnTo>
                  <a:lnTo>
                    <a:pt x="3453384" y="3220212"/>
                  </a:lnTo>
                  <a:lnTo>
                    <a:pt x="3453384" y="1341755"/>
                  </a:lnTo>
                  <a:lnTo>
                    <a:pt x="3830701" y="926719"/>
                  </a:lnTo>
                  <a:lnTo>
                    <a:pt x="3453384" y="536701"/>
                  </a:lnTo>
                  <a:lnTo>
                    <a:pt x="34533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7591" y="1510283"/>
              <a:ext cx="3830954" cy="3220720"/>
            </a:xfrm>
            <a:custGeom>
              <a:avLst/>
              <a:gdLst/>
              <a:ahLst/>
              <a:cxnLst/>
              <a:rect l="l" t="t" r="r" b="b"/>
              <a:pathLst>
                <a:path w="3830954" h="3220720">
                  <a:moveTo>
                    <a:pt x="0" y="0"/>
                  </a:moveTo>
                  <a:lnTo>
                    <a:pt x="2014474" y="0"/>
                  </a:lnTo>
                  <a:lnTo>
                    <a:pt x="2877820" y="0"/>
                  </a:lnTo>
                  <a:lnTo>
                    <a:pt x="3453384" y="0"/>
                  </a:lnTo>
                  <a:lnTo>
                    <a:pt x="3453384" y="536701"/>
                  </a:lnTo>
                  <a:lnTo>
                    <a:pt x="3830701" y="926719"/>
                  </a:lnTo>
                  <a:lnTo>
                    <a:pt x="3453384" y="1341755"/>
                  </a:lnTo>
                  <a:lnTo>
                    <a:pt x="3453384" y="3220212"/>
                  </a:lnTo>
                  <a:lnTo>
                    <a:pt x="2877820" y="3220212"/>
                  </a:lnTo>
                  <a:lnTo>
                    <a:pt x="2014474" y="3220212"/>
                  </a:lnTo>
                  <a:lnTo>
                    <a:pt x="0" y="3220212"/>
                  </a:lnTo>
                  <a:lnTo>
                    <a:pt x="0" y="1341755"/>
                  </a:lnTo>
                  <a:lnTo>
                    <a:pt x="0" y="53670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78671" y="2122449"/>
            <a:ext cx="2529205" cy="192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100"/>
              </a:lnSpc>
              <a:spcBef>
                <a:spcPts val="100"/>
              </a:spcBef>
            </a:pP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It can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be done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deterministically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2200" spc="-6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stochastically,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influencing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output's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ivity.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8394" y="1930805"/>
            <a:ext cx="2663825" cy="2299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810" algn="ctr">
              <a:lnSpc>
                <a:spcPct val="112999"/>
              </a:lnSpc>
              <a:spcBef>
                <a:spcPts val="105"/>
              </a:spcBef>
            </a:pP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Aft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ain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mode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genera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te 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cont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nt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samp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g 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fr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its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lear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ned 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probability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distributions.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92370" y="1593620"/>
            <a:ext cx="3068320" cy="305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100"/>
              </a:lnSpc>
              <a:spcBef>
                <a:spcPts val="100"/>
              </a:spcBef>
            </a:pP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vo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lves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choosin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next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elemen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or 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feature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based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on the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model's 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learned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knowledge,</a:t>
            </a:r>
            <a:r>
              <a:rPr sz="2200" spc="5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whether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it's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 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seq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ence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pixel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 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61646" y="1930805"/>
            <a:ext cx="2436495" cy="2299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270" algn="ctr">
              <a:lnSpc>
                <a:spcPct val="112999"/>
              </a:lnSpc>
              <a:spcBef>
                <a:spcPts val="105"/>
              </a:spcBef>
            </a:pP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Sampling 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mper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ture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  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critica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par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met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r 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det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mi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output's 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randomness.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369308" y="817086"/>
            <a:ext cx="7513320" cy="7027545"/>
            <a:chOff x="4369308" y="817086"/>
            <a:chExt cx="7513320" cy="702754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9308" y="817086"/>
              <a:ext cx="7513319" cy="376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2972" y="4998720"/>
              <a:ext cx="3749039" cy="2845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2428" y="306451"/>
            <a:ext cx="5850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Fine-Tuning</a:t>
            </a:r>
            <a:r>
              <a:rPr spc="-114" dirty="0"/>
              <a:t> </a:t>
            </a:r>
            <a:r>
              <a:rPr spc="20" dirty="0"/>
              <a:t>for</a:t>
            </a:r>
            <a:r>
              <a:rPr spc="-90" dirty="0"/>
              <a:t> </a:t>
            </a:r>
            <a:r>
              <a:rPr spc="-35" dirty="0"/>
              <a:t>Specialized</a:t>
            </a:r>
            <a:r>
              <a:rPr spc="-110" dirty="0"/>
              <a:t> </a:t>
            </a:r>
            <a:r>
              <a:rPr spc="-35" dirty="0"/>
              <a:t>Tasks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37944" y="816909"/>
            <a:ext cx="12631420" cy="8327390"/>
            <a:chOff x="1837944" y="816909"/>
            <a:chExt cx="12631420" cy="8327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092" y="816909"/>
              <a:ext cx="7182611" cy="380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4179" y="4838700"/>
              <a:ext cx="3884676" cy="17785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610087" y="4864608"/>
              <a:ext cx="3782695" cy="1676400"/>
            </a:xfrm>
            <a:custGeom>
              <a:avLst/>
              <a:gdLst/>
              <a:ahLst/>
              <a:cxnLst/>
              <a:rect l="l" t="t" r="r" b="b"/>
              <a:pathLst>
                <a:path w="3782694" h="1676400">
                  <a:moveTo>
                    <a:pt x="3503167" y="0"/>
                  </a:moveTo>
                  <a:lnTo>
                    <a:pt x="279400" y="0"/>
                  </a:lnTo>
                  <a:lnTo>
                    <a:pt x="234080" y="3656"/>
                  </a:lnTo>
                  <a:lnTo>
                    <a:pt x="191089" y="14244"/>
                  </a:lnTo>
                  <a:lnTo>
                    <a:pt x="151001" y="31186"/>
                  </a:lnTo>
                  <a:lnTo>
                    <a:pt x="114391" y="53908"/>
                  </a:lnTo>
                  <a:lnTo>
                    <a:pt x="81835" y="81835"/>
                  </a:lnTo>
                  <a:lnTo>
                    <a:pt x="53908" y="114391"/>
                  </a:lnTo>
                  <a:lnTo>
                    <a:pt x="31186" y="151001"/>
                  </a:lnTo>
                  <a:lnTo>
                    <a:pt x="14244" y="191089"/>
                  </a:lnTo>
                  <a:lnTo>
                    <a:pt x="3656" y="234080"/>
                  </a:lnTo>
                  <a:lnTo>
                    <a:pt x="0" y="279400"/>
                  </a:lnTo>
                  <a:lnTo>
                    <a:pt x="0" y="1396999"/>
                  </a:lnTo>
                  <a:lnTo>
                    <a:pt x="3656" y="1442319"/>
                  </a:lnTo>
                  <a:lnTo>
                    <a:pt x="14244" y="1485310"/>
                  </a:lnTo>
                  <a:lnTo>
                    <a:pt x="31186" y="1525398"/>
                  </a:lnTo>
                  <a:lnTo>
                    <a:pt x="53908" y="1562008"/>
                  </a:lnTo>
                  <a:lnTo>
                    <a:pt x="81835" y="1594564"/>
                  </a:lnTo>
                  <a:lnTo>
                    <a:pt x="114391" y="1622491"/>
                  </a:lnTo>
                  <a:lnTo>
                    <a:pt x="151001" y="1645213"/>
                  </a:lnTo>
                  <a:lnTo>
                    <a:pt x="191089" y="1662155"/>
                  </a:lnTo>
                  <a:lnTo>
                    <a:pt x="234080" y="1672743"/>
                  </a:lnTo>
                  <a:lnTo>
                    <a:pt x="279400" y="1676399"/>
                  </a:lnTo>
                  <a:lnTo>
                    <a:pt x="3503167" y="1676399"/>
                  </a:lnTo>
                  <a:lnTo>
                    <a:pt x="3548487" y="1672743"/>
                  </a:lnTo>
                  <a:lnTo>
                    <a:pt x="3591478" y="1662155"/>
                  </a:lnTo>
                  <a:lnTo>
                    <a:pt x="3631566" y="1645213"/>
                  </a:lnTo>
                  <a:lnTo>
                    <a:pt x="3668176" y="1622491"/>
                  </a:lnTo>
                  <a:lnTo>
                    <a:pt x="3700732" y="1594564"/>
                  </a:lnTo>
                  <a:lnTo>
                    <a:pt x="3728659" y="1562008"/>
                  </a:lnTo>
                  <a:lnTo>
                    <a:pt x="3751381" y="1525398"/>
                  </a:lnTo>
                  <a:lnTo>
                    <a:pt x="3768323" y="1485310"/>
                  </a:lnTo>
                  <a:lnTo>
                    <a:pt x="3778911" y="1442319"/>
                  </a:lnTo>
                  <a:lnTo>
                    <a:pt x="3782567" y="1396999"/>
                  </a:lnTo>
                  <a:lnTo>
                    <a:pt x="3782567" y="279400"/>
                  </a:lnTo>
                  <a:lnTo>
                    <a:pt x="3778911" y="234080"/>
                  </a:lnTo>
                  <a:lnTo>
                    <a:pt x="3768323" y="191089"/>
                  </a:lnTo>
                  <a:lnTo>
                    <a:pt x="3751381" y="151001"/>
                  </a:lnTo>
                  <a:lnTo>
                    <a:pt x="3728659" y="114391"/>
                  </a:lnTo>
                  <a:lnTo>
                    <a:pt x="3700732" y="81835"/>
                  </a:lnTo>
                  <a:lnTo>
                    <a:pt x="3668176" y="53908"/>
                  </a:lnTo>
                  <a:lnTo>
                    <a:pt x="3631566" y="31186"/>
                  </a:lnTo>
                  <a:lnTo>
                    <a:pt x="3591478" y="14244"/>
                  </a:lnTo>
                  <a:lnTo>
                    <a:pt x="3548487" y="3656"/>
                  </a:lnTo>
                  <a:lnTo>
                    <a:pt x="3503167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7944" y="4838700"/>
              <a:ext cx="3811524" cy="17785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63852" y="4864608"/>
              <a:ext cx="3709670" cy="1676400"/>
            </a:xfrm>
            <a:custGeom>
              <a:avLst/>
              <a:gdLst/>
              <a:ahLst/>
              <a:cxnLst/>
              <a:rect l="l" t="t" r="r" b="b"/>
              <a:pathLst>
                <a:path w="3709670" h="1676400">
                  <a:moveTo>
                    <a:pt x="3430016" y="0"/>
                  </a:moveTo>
                  <a:lnTo>
                    <a:pt x="279400" y="0"/>
                  </a:lnTo>
                  <a:lnTo>
                    <a:pt x="234080" y="3656"/>
                  </a:lnTo>
                  <a:lnTo>
                    <a:pt x="191089" y="14244"/>
                  </a:lnTo>
                  <a:lnTo>
                    <a:pt x="151001" y="31186"/>
                  </a:lnTo>
                  <a:lnTo>
                    <a:pt x="114391" y="53908"/>
                  </a:lnTo>
                  <a:lnTo>
                    <a:pt x="81835" y="81835"/>
                  </a:lnTo>
                  <a:lnTo>
                    <a:pt x="53908" y="114391"/>
                  </a:lnTo>
                  <a:lnTo>
                    <a:pt x="31186" y="151001"/>
                  </a:lnTo>
                  <a:lnTo>
                    <a:pt x="14244" y="191089"/>
                  </a:lnTo>
                  <a:lnTo>
                    <a:pt x="3656" y="234080"/>
                  </a:lnTo>
                  <a:lnTo>
                    <a:pt x="0" y="279400"/>
                  </a:lnTo>
                  <a:lnTo>
                    <a:pt x="0" y="1396999"/>
                  </a:lnTo>
                  <a:lnTo>
                    <a:pt x="3656" y="1442319"/>
                  </a:lnTo>
                  <a:lnTo>
                    <a:pt x="14244" y="1485310"/>
                  </a:lnTo>
                  <a:lnTo>
                    <a:pt x="31186" y="1525398"/>
                  </a:lnTo>
                  <a:lnTo>
                    <a:pt x="53908" y="1562008"/>
                  </a:lnTo>
                  <a:lnTo>
                    <a:pt x="81835" y="1594564"/>
                  </a:lnTo>
                  <a:lnTo>
                    <a:pt x="114391" y="1622491"/>
                  </a:lnTo>
                  <a:lnTo>
                    <a:pt x="151001" y="1645213"/>
                  </a:lnTo>
                  <a:lnTo>
                    <a:pt x="191089" y="1662155"/>
                  </a:lnTo>
                  <a:lnTo>
                    <a:pt x="234080" y="1672743"/>
                  </a:lnTo>
                  <a:lnTo>
                    <a:pt x="279400" y="1676399"/>
                  </a:lnTo>
                  <a:lnTo>
                    <a:pt x="3430016" y="1676399"/>
                  </a:lnTo>
                  <a:lnTo>
                    <a:pt x="3475335" y="1672743"/>
                  </a:lnTo>
                  <a:lnTo>
                    <a:pt x="3518326" y="1662155"/>
                  </a:lnTo>
                  <a:lnTo>
                    <a:pt x="3558414" y="1645213"/>
                  </a:lnTo>
                  <a:lnTo>
                    <a:pt x="3595024" y="1622491"/>
                  </a:lnTo>
                  <a:lnTo>
                    <a:pt x="3627580" y="1594564"/>
                  </a:lnTo>
                  <a:lnTo>
                    <a:pt x="3655507" y="1562008"/>
                  </a:lnTo>
                  <a:lnTo>
                    <a:pt x="3678229" y="1525398"/>
                  </a:lnTo>
                  <a:lnTo>
                    <a:pt x="3695171" y="1485310"/>
                  </a:lnTo>
                  <a:lnTo>
                    <a:pt x="3705759" y="1442319"/>
                  </a:lnTo>
                  <a:lnTo>
                    <a:pt x="3709416" y="1396999"/>
                  </a:lnTo>
                  <a:lnTo>
                    <a:pt x="3709416" y="279400"/>
                  </a:lnTo>
                  <a:lnTo>
                    <a:pt x="3705759" y="234080"/>
                  </a:lnTo>
                  <a:lnTo>
                    <a:pt x="3695171" y="191089"/>
                  </a:lnTo>
                  <a:lnTo>
                    <a:pt x="3678229" y="151001"/>
                  </a:lnTo>
                  <a:lnTo>
                    <a:pt x="3655507" y="114391"/>
                  </a:lnTo>
                  <a:lnTo>
                    <a:pt x="3627580" y="81835"/>
                  </a:lnTo>
                  <a:lnTo>
                    <a:pt x="3595024" y="53908"/>
                  </a:lnTo>
                  <a:lnTo>
                    <a:pt x="3558414" y="31186"/>
                  </a:lnTo>
                  <a:lnTo>
                    <a:pt x="3518326" y="14244"/>
                  </a:lnTo>
                  <a:lnTo>
                    <a:pt x="3475335" y="3656"/>
                  </a:lnTo>
                  <a:lnTo>
                    <a:pt x="343001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1263" y="2269236"/>
              <a:ext cx="3959351" cy="16687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77172" y="2295143"/>
              <a:ext cx="3857625" cy="1567180"/>
            </a:xfrm>
            <a:custGeom>
              <a:avLst/>
              <a:gdLst/>
              <a:ahLst/>
              <a:cxnLst/>
              <a:rect l="l" t="t" r="r" b="b"/>
              <a:pathLst>
                <a:path w="3857625" h="1567179">
                  <a:moveTo>
                    <a:pt x="3596131" y="0"/>
                  </a:moveTo>
                  <a:lnTo>
                    <a:pt x="261111" y="0"/>
                  </a:lnTo>
                  <a:lnTo>
                    <a:pt x="214193" y="4208"/>
                  </a:lnTo>
                  <a:lnTo>
                    <a:pt x="170027" y="16343"/>
                  </a:lnTo>
                  <a:lnTo>
                    <a:pt x="129351" y="35663"/>
                  </a:lnTo>
                  <a:lnTo>
                    <a:pt x="92906" y="61431"/>
                  </a:lnTo>
                  <a:lnTo>
                    <a:pt x="61431" y="92906"/>
                  </a:lnTo>
                  <a:lnTo>
                    <a:pt x="35663" y="129351"/>
                  </a:lnTo>
                  <a:lnTo>
                    <a:pt x="16343" y="170027"/>
                  </a:lnTo>
                  <a:lnTo>
                    <a:pt x="4208" y="214193"/>
                  </a:lnTo>
                  <a:lnTo>
                    <a:pt x="0" y="261111"/>
                  </a:lnTo>
                  <a:lnTo>
                    <a:pt x="0" y="1305559"/>
                  </a:lnTo>
                  <a:lnTo>
                    <a:pt x="4208" y="1352478"/>
                  </a:lnTo>
                  <a:lnTo>
                    <a:pt x="16343" y="1396644"/>
                  </a:lnTo>
                  <a:lnTo>
                    <a:pt x="35663" y="1437320"/>
                  </a:lnTo>
                  <a:lnTo>
                    <a:pt x="61431" y="1473765"/>
                  </a:lnTo>
                  <a:lnTo>
                    <a:pt x="92906" y="1505240"/>
                  </a:lnTo>
                  <a:lnTo>
                    <a:pt x="129351" y="1531008"/>
                  </a:lnTo>
                  <a:lnTo>
                    <a:pt x="170027" y="1550328"/>
                  </a:lnTo>
                  <a:lnTo>
                    <a:pt x="214193" y="1562463"/>
                  </a:lnTo>
                  <a:lnTo>
                    <a:pt x="261111" y="1566671"/>
                  </a:lnTo>
                  <a:lnTo>
                    <a:pt x="3596131" y="1566671"/>
                  </a:lnTo>
                  <a:lnTo>
                    <a:pt x="3643050" y="1562463"/>
                  </a:lnTo>
                  <a:lnTo>
                    <a:pt x="3687216" y="1550328"/>
                  </a:lnTo>
                  <a:lnTo>
                    <a:pt x="3727892" y="1531008"/>
                  </a:lnTo>
                  <a:lnTo>
                    <a:pt x="3764337" y="1505240"/>
                  </a:lnTo>
                  <a:lnTo>
                    <a:pt x="3795812" y="1473765"/>
                  </a:lnTo>
                  <a:lnTo>
                    <a:pt x="3821580" y="1437320"/>
                  </a:lnTo>
                  <a:lnTo>
                    <a:pt x="3840900" y="1396644"/>
                  </a:lnTo>
                  <a:lnTo>
                    <a:pt x="3853035" y="1352478"/>
                  </a:lnTo>
                  <a:lnTo>
                    <a:pt x="3857243" y="1305559"/>
                  </a:lnTo>
                  <a:lnTo>
                    <a:pt x="3857243" y="261111"/>
                  </a:lnTo>
                  <a:lnTo>
                    <a:pt x="3853035" y="214193"/>
                  </a:lnTo>
                  <a:lnTo>
                    <a:pt x="3840900" y="170027"/>
                  </a:lnTo>
                  <a:lnTo>
                    <a:pt x="3821580" y="129351"/>
                  </a:lnTo>
                  <a:lnTo>
                    <a:pt x="3795812" y="92906"/>
                  </a:lnTo>
                  <a:lnTo>
                    <a:pt x="3764337" y="61431"/>
                  </a:lnTo>
                  <a:lnTo>
                    <a:pt x="3727892" y="35663"/>
                  </a:lnTo>
                  <a:lnTo>
                    <a:pt x="3687216" y="16343"/>
                  </a:lnTo>
                  <a:lnTo>
                    <a:pt x="3643050" y="4208"/>
                  </a:lnTo>
                  <a:lnTo>
                    <a:pt x="3596131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4660" y="2269236"/>
              <a:ext cx="3813047" cy="16687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20568" y="2295143"/>
              <a:ext cx="3710940" cy="1567180"/>
            </a:xfrm>
            <a:custGeom>
              <a:avLst/>
              <a:gdLst/>
              <a:ahLst/>
              <a:cxnLst/>
              <a:rect l="l" t="t" r="r" b="b"/>
              <a:pathLst>
                <a:path w="3710940" h="1567179">
                  <a:moveTo>
                    <a:pt x="3449828" y="0"/>
                  </a:moveTo>
                  <a:lnTo>
                    <a:pt x="261111" y="0"/>
                  </a:lnTo>
                  <a:lnTo>
                    <a:pt x="214193" y="4208"/>
                  </a:lnTo>
                  <a:lnTo>
                    <a:pt x="170027" y="16343"/>
                  </a:lnTo>
                  <a:lnTo>
                    <a:pt x="129351" y="35663"/>
                  </a:lnTo>
                  <a:lnTo>
                    <a:pt x="92906" y="61431"/>
                  </a:lnTo>
                  <a:lnTo>
                    <a:pt x="61431" y="92906"/>
                  </a:lnTo>
                  <a:lnTo>
                    <a:pt x="35663" y="129351"/>
                  </a:lnTo>
                  <a:lnTo>
                    <a:pt x="16343" y="170027"/>
                  </a:lnTo>
                  <a:lnTo>
                    <a:pt x="4208" y="214193"/>
                  </a:lnTo>
                  <a:lnTo>
                    <a:pt x="0" y="261111"/>
                  </a:lnTo>
                  <a:lnTo>
                    <a:pt x="0" y="1305559"/>
                  </a:lnTo>
                  <a:lnTo>
                    <a:pt x="4208" y="1352478"/>
                  </a:lnTo>
                  <a:lnTo>
                    <a:pt x="16343" y="1396644"/>
                  </a:lnTo>
                  <a:lnTo>
                    <a:pt x="35663" y="1437320"/>
                  </a:lnTo>
                  <a:lnTo>
                    <a:pt x="61431" y="1473765"/>
                  </a:lnTo>
                  <a:lnTo>
                    <a:pt x="92906" y="1505240"/>
                  </a:lnTo>
                  <a:lnTo>
                    <a:pt x="129351" y="1531008"/>
                  </a:lnTo>
                  <a:lnTo>
                    <a:pt x="170027" y="1550328"/>
                  </a:lnTo>
                  <a:lnTo>
                    <a:pt x="214193" y="1562463"/>
                  </a:lnTo>
                  <a:lnTo>
                    <a:pt x="261111" y="1566671"/>
                  </a:lnTo>
                  <a:lnTo>
                    <a:pt x="3449828" y="1566671"/>
                  </a:lnTo>
                  <a:lnTo>
                    <a:pt x="3496746" y="1562463"/>
                  </a:lnTo>
                  <a:lnTo>
                    <a:pt x="3540912" y="1550328"/>
                  </a:lnTo>
                  <a:lnTo>
                    <a:pt x="3581588" y="1531008"/>
                  </a:lnTo>
                  <a:lnTo>
                    <a:pt x="3618033" y="1505240"/>
                  </a:lnTo>
                  <a:lnTo>
                    <a:pt x="3649508" y="1473765"/>
                  </a:lnTo>
                  <a:lnTo>
                    <a:pt x="3675276" y="1437320"/>
                  </a:lnTo>
                  <a:lnTo>
                    <a:pt x="3694596" y="1396644"/>
                  </a:lnTo>
                  <a:lnTo>
                    <a:pt x="3706731" y="1352478"/>
                  </a:lnTo>
                  <a:lnTo>
                    <a:pt x="3710939" y="1305559"/>
                  </a:lnTo>
                  <a:lnTo>
                    <a:pt x="3710939" y="261111"/>
                  </a:lnTo>
                  <a:lnTo>
                    <a:pt x="3706731" y="214193"/>
                  </a:lnTo>
                  <a:lnTo>
                    <a:pt x="3694596" y="170027"/>
                  </a:lnTo>
                  <a:lnTo>
                    <a:pt x="3675276" y="129351"/>
                  </a:lnTo>
                  <a:lnTo>
                    <a:pt x="3649508" y="92906"/>
                  </a:lnTo>
                  <a:lnTo>
                    <a:pt x="3618033" y="61431"/>
                  </a:lnTo>
                  <a:lnTo>
                    <a:pt x="3581588" y="35663"/>
                  </a:lnTo>
                  <a:lnTo>
                    <a:pt x="3540912" y="16343"/>
                  </a:lnTo>
                  <a:lnTo>
                    <a:pt x="3496746" y="4208"/>
                  </a:lnTo>
                  <a:lnTo>
                    <a:pt x="3449828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38800" y="4173219"/>
              <a:ext cx="2421890" cy="4970780"/>
            </a:xfrm>
            <a:custGeom>
              <a:avLst/>
              <a:gdLst/>
              <a:ahLst/>
              <a:cxnLst/>
              <a:rect l="l" t="t" r="r" b="b"/>
              <a:pathLst>
                <a:path w="2421890" h="4970780">
                  <a:moveTo>
                    <a:pt x="2421636" y="3123692"/>
                  </a:moveTo>
                  <a:lnTo>
                    <a:pt x="1548384" y="3123692"/>
                  </a:lnTo>
                  <a:lnTo>
                    <a:pt x="1548384" y="4970780"/>
                  </a:lnTo>
                  <a:lnTo>
                    <a:pt x="2421636" y="4970780"/>
                  </a:lnTo>
                  <a:lnTo>
                    <a:pt x="2421636" y="3123692"/>
                  </a:lnTo>
                  <a:close/>
                </a:path>
                <a:path w="2421890" h="4970780">
                  <a:moveTo>
                    <a:pt x="2421636" y="0"/>
                  </a:moveTo>
                  <a:lnTo>
                    <a:pt x="0" y="0"/>
                  </a:lnTo>
                  <a:lnTo>
                    <a:pt x="0" y="337820"/>
                  </a:lnTo>
                  <a:lnTo>
                    <a:pt x="2070100" y="337820"/>
                  </a:lnTo>
                  <a:lnTo>
                    <a:pt x="2070100" y="2367280"/>
                  </a:lnTo>
                  <a:lnTo>
                    <a:pt x="2421636" y="2367280"/>
                  </a:lnTo>
                  <a:lnTo>
                    <a:pt x="2421636" y="337820"/>
                  </a:lnTo>
                  <a:lnTo>
                    <a:pt x="242163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87184" y="6541008"/>
              <a:ext cx="873760" cy="756285"/>
            </a:xfrm>
            <a:custGeom>
              <a:avLst/>
              <a:gdLst/>
              <a:ahLst/>
              <a:cxnLst/>
              <a:rect l="l" t="t" r="r" b="b"/>
              <a:pathLst>
                <a:path w="873759" h="756284">
                  <a:moveTo>
                    <a:pt x="873251" y="0"/>
                  </a:moveTo>
                  <a:lnTo>
                    <a:pt x="521970" y="0"/>
                  </a:lnTo>
                  <a:lnTo>
                    <a:pt x="0" y="755904"/>
                  </a:lnTo>
                  <a:lnTo>
                    <a:pt x="873251" y="755904"/>
                  </a:lnTo>
                  <a:lnTo>
                    <a:pt x="873251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48427" y="3922776"/>
              <a:ext cx="777240" cy="775970"/>
            </a:xfrm>
            <a:custGeom>
              <a:avLst/>
              <a:gdLst/>
              <a:ahLst/>
              <a:cxnLst/>
              <a:rect l="l" t="t" r="r" b="b"/>
              <a:pathLst>
                <a:path w="777239" h="775970">
                  <a:moveTo>
                    <a:pt x="388620" y="0"/>
                  </a:moveTo>
                  <a:lnTo>
                    <a:pt x="339672" y="3004"/>
                  </a:lnTo>
                  <a:lnTo>
                    <a:pt x="292595" y="11782"/>
                  </a:lnTo>
                  <a:lnTo>
                    <a:pt x="247745" y="25977"/>
                  </a:lnTo>
                  <a:lnTo>
                    <a:pt x="205477" y="45235"/>
                  </a:lnTo>
                  <a:lnTo>
                    <a:pt x="166148" y="69202"/>
                  </a:lnTo>
                  <a:lnTo>
                    <a:pt x="130113" y="97522"/>
                  </a:lnTo>
                  <a:lnTo>
                    <a:pt x="97728" y="129841"/>
                  </a:lnTo>
                  <a:lnTo>
                    <a:pt x="69349" y="165804"/>
                  </a:lnTo>
                  <a:lnTo>
                    <a:pt x="45332" y="205056"/>
                  </a:lnTo>
                  <a:lnTo>
                    <a:pt x="26033" y="247242"/>
                  </a:lnTo>
                  <a:lnTo>
                    <a:pt x="11807" y="292007"/>
                  </a:lnTo>
                  <a:lnTo>
                    <a:pt x="3011" y="338998"/>
                  </a:lnTo>
                  <a:lnTo>
                    <a:pt x="0" y="387858"/>
                  </a:lnTo>
                  <a:lnTo>
                    <a:pt x="3011" y="436717"/>
                  </a:lnTo>
                  <a:lnTo>
                    <a:pt x="11807" y="483708"/>
                  </a:lnTo>
                  <a:lnTo>
                    <a:pt x="26033" y="528473"/>
                  </a:lnTo>
                  <a:lnTo>
                    <a:pt x="45332" y="570659"/>
                  </a:lnTo>
                  <a:lnTo>
                    <a:pt x="69349" y="609911"/>
                  </a:lnTo>
                  <a:lnTo>
                    <a:pt x="97728" y="645874"/>
                  </a:lnTo>
                  <a:lnTo>
                    <a:pt x="130113" y="678193"/>
                  </a:lnTo>
                  <a:lnTo>
                    <a:pt x="166148" y="706513"/>
                  </a:lnTo>
                  <a:lnTo>
                    <a:pt x="205477" y="730480"/>
                  </a:lnTo>
                  <a:lnTo>
                    <a:pt x="247745" y="749738"/>
                  </a:lnTo>
                  <a:lnTo>
                    <a:pt x="292595" y="763933"/>
                  </a:lnTo>
                  <a:lnTo>
                    <a:pt x="339672" y="772711"/>
                  </a:lnTo>
                  <a:lnTo>
                    <a:pt x="388620" y="775715"/>
                  </a:lnTo>
                  <a:lnTo>
                    <a:pt x="437567" y="772711"/>
                  </a:lnTo>
                  <a:lnTo>
                    <a:pt x="484644" y="763933"/>
                  </a:lnTo>
                  <a:lnTo>
                    <a:pt x="529494" y="749738"/>
                  </a:lnTo>
                  <a:lnTo>
                    <a:pt x="571762" y="730480"/>
                  </a:lnTo>
                  <a:lnTo>
                    <a:pt x="611091" y="706513"/>
                  </a:lnTo>
                  <a:lnTo>
                    <a:pt x="637447" y="685800"/>
                  </a:lnTo>
                  <a:lnTo>
                    <a:pt x="388620" y="685800"/>
                  </a:lnTo>
                  <a:lnTo>
                    <a:pt x="339955" y="681929"/>
                  </a:lnTo>
                  <a:lnTo>
                    <a:pt x="293876" y="670712"/>
                  </a:lnTo>
                  <a:lnTo>
                    <a:pt x="250982" y="652744"/>
                  </a:lnTo>
                  <a:lnTo>
                    <a:pt x="211868" y="628619"/>
                  </a:lnTo>
                  <a:lnTo>
                    <a:pt x="177133" y="598931"/>
                  </a:lnTo>
                  <a:lnTo>
                    <a:pt x="147373" y="564276"/>
                  </a:lnTo>
                  <a:lnTo>
                    <a:pt x="123187" y="525246"/>
                  </a:lnTo>
                  <a:lnTo>
                    <a:pt x="105172" y="482437"/>
                  </a:lnTo>
                  <a:lnTo>
                    <a:pt x="93924" y="436443"/>
                  </a:lnTo>
                  <a:lnTo>
                    <a:pt x="90043" y="387858"/>
                  </a:lnTo>
                  <a:lnTo>
                    <a:pt x="93924" y="339272"/>
                  </a:lnTo>
                  <a:lnTo>
                    <a:pt x="105172" y="293278"/>
                  </a:lnTo>
                  <a:lnTo>
                    <a:pt x="123187" y="250469"/>
                  </a:lnTo>
                  <a:lnTo>
                    <a:pt x="147373" y="211439"/>
                  </a:lnTo>
                  <a:lnTo>
                    <a:pt x="177133" y="176784"/>
                  </a:lnTo>
                  <a:lnTo>
                    <a:pt x="211868" y="147096"/>
                  </a:lnTo>
                  <a:lnTo>
                    <a:pt x="250982" y="122971"/>
                  </a:lnTo>
                  <a:lnTo>
                    <a:pt x="293876" y="105003"/>
                  </a:lnTo>
                  <a:lnTo>
                    <a:pt x="339955" y="93786"/>
                  </a:lnTo>
                  <a:lnTo>
                    <a:pt x="388620" y="89915"/>
                  </a:lnTo>
                  <a:lnTo>
                    <a:pt x="637447" y="89915"/>
                  </a:lnTo>
                  <a:lnTo>
                    <a:pt x="611091" y="69202"/>
                  </a:lnTo>
                  <a:lnTo>
                    <a:pt x="571762" y="45235"/>
                  </a:lnTo>
                  <a:lnTo>
                    <a:pt x="529494" y="25977"/>
                  </a:lnTo>
                  <a:lnTo>
                    <a:pt x="484644" y="11782"/>
                  </a:lnTo>
                  <a:lnTo>
                    <a:pt x="437567" y="3004"/>
                  </a:lnTo>
                  <a:lnTo>
                    <a:pt x="388620" y="0"/>
                  </a:lnTo>
                  <a:close/>
                </a:path>
                <a:path w="777239" h="775970">
                  <a:moveTo>
                    <a:pt x="637447" y="89915"/>
                  </a:moveTo>
                  <a:lnTo>
                    <a:pt x="388620" y="89915"/>
                  </a:lnTo>
                  <a:lnTo>
                    <a:pt x="437284" y="93786"/>
                  </a:lnTo>
                  <a:lnTo>
                    <a:pt x="483363" y="105003"/>
                  </a:lnTo>
                  <a:lnTo>
                    <a:pt x="526257" y="122971"/>
                  </a:lnTo>
                  <a:lnTo>
                    <a:pt x="565371" y="147096"/>
                  </a:lnTo>
                  <a:lnTo>
                    <a:pt x="600106" y="176784"/>
                  </a:lnTo>
                  <a:lnTo>
                    <a:pt x="629866" y="211439"/>
                  </a:lnTo>
                  <a:lnTo>
                    <a:pt x="654052" y="250469"/>
                  </a:lnTo>
                  <a:lnTo>
                    <a:pt x="672067" y="293278"/>
                  </a:lnTo>
                  <a:lnTo>
                    <a:pt x="683315" y="339272"/>
                  </a:lnTo>
                  <a:lnTo>
                    <a:pt x="687197" y="387858"/>
                  </a:lnTo>
                  <a:lnTo>
                    <a:pt x="683315" y="436443"/>
                  </a:lnTo>
                  <a:lnTo>
                    <a:pt x="672067" y="482437"/>
                  </a:lnTo>
                  <a:lnTo>
                    <a:pt x="654052" y="525246"/>
                  </a:lnTo>
                  <a:lnTo>
                    <a:pt x="629866" y="564276"/>
                  </a:lnTo>
                  <a:lnTo>
                    <a:pt x="600106" y="598931"/>
                  </a:lnTo>
                  <a:lnTo>
                    <a:pt x="565371" y="628619"/>
                  </a:lnTo>
                  <a:lnTo>
                    <a:pt x="526257" y="652744"/>
                  </a:lnTo>
                  <a:lnTo>
                    <a:pt x="483363" y="670712"/>
                  </a:lnTo>
                  <a:lnTo>
                    <a:pt x="437284" y="681929"/>
                  </a:lnTo>
                  <a:lnTo>
                    <a:pt x="388620" y="685800"/>
                  </a:lnTo>
                  <a:lnTo>
                    <a:pt x="637447" y="685800"/>
                  </a:lnTo>
                  <a:lnTo>
                    <a:pt x="679511" y="645874"/>
                  </a:lnTo>
                  <a:lnTo>
                    <a:pt x="707890" y="609911"/>
                  </a:lnTo>
                  <a:lnTo>
                    <a:pt x="731907" y="570659"/>
                  </a:lnTo>
                  <a:lnTo>
                    <a:pt x="751206" y="528473"/>
                  </a:lnTo>
                  <a:lnTo>
                    <a:pt x="765432" y="483708"/>
                  </a:lnTo>
                  <a:lnTo>
                    <a:pt x="774228" y="436717"/>
                  </a:lnTo>
                  <a:lnTo>
                    <a:pt x="777239" y="387858"/>
                  </a:lnTo>
                  <a:lnTo>
                    <a:pt x="774228" y="338998"/>
                  </a:lnTo>
                  <a:lnTo>
                    <a:pt x="765432" y="292007"/>
                  </a:lnTo>
                  <a:lnTo>
                    <a:pt x="751206" y="247242"/>
                  </a:lnTo>
                  <a:lnTo>
                    <a:pt x="731907" y="205056"/>
                  </a:lnTo>
                  <a:lnTo>
                    <a:pt x="707890" y="165804"/>
                  </a:lnTo>
                  <a:lnTo>
                    <a:pt x="679511" y="129841"/>
                  </a:lnTo>
                  <a:lnTo>
                    <a:pt x="647126" y="97522"/>
                  </a:lnTo>
                  <a:lnTo>
                    <a:pt x="637447" y="89915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16396" y="5243829"/>
              <a:ext cx="1399540" cy="3900170"/>
            </a:xfrm>
            <a:custGeom>
              <a:avLst/>
              <a:gdLst/>
              <a:ahLst/>
              <a:cxnLst/>
              <a:rect l="l" t="t" r="r" b="b"/>
              <a:pathLst>
                <a:path w="1399540" h="3900170">
                  <a:moveTo>
                    <a:pt x="876300" y="2053082"/>
                  </a:moveTo>
                  <a:lnTo>
                    <a:pt x="0" y="2053082"/>
                  </a:lnTo>
                  <a:lnTo>
                    <a:pt x="0" y="3900170"/>
                  </a:lnTo>
                  <a:lnTo>
                    <a:pt x="876300" y="3900170"/>
                  </a:lnTo>
                  <a:lnTo>
                    <a:pt x="876300" y="2053082"/>
                  </a:lnTo>
                  <a:close/>
                </a:path>
                <a:path w="1399540" h="3900170">
                  <a:moveTo>
                    <a:pt x="1399032" y="0"/>
                  </a:moveTo>
                  <a:lnTo>
                    <a:pt x="86868" y="0"/>
                  </a:lnTo>
                  <a:lnTo>
                    <a:pt x="86868" y="336550"/>
                  </a:lnTo>
                  <a:lnTo>
                    <a:pt x="1043432" y="336550"/>
                  </a:lnTo>
                  <a:lnTo>
                    <a:pt x="1043432" y="1296670"/>
                  </a:lnTo>
                  <a:lnTo>
                    <a:pt x="1399032" y="1296670"/>
                  </a:lnTo>
                  <a:lnTo>
                    <a:pt x="1399032" y="336550"/>
                  </a:lnTo>
                  <a:lnTo>
                    <a:pt x="139903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16396" y="6541008"/>
              <a:ext cx="1399540" cy="756285"/>
            </a:xfrm>
            <a:custGeom>
              <a:avLst/>
              <a:gdLst/>
              <a:ahLst/>
              <a:cxnLst/>
              <a:rect l="l" t="t" r="r" b="b"/>
              <a:pathLst>
                <a:path w="1399540" h="756284">
                  <a:moveTo>
                    <a:pt x="1399031" y="0"/>
                  </a:moveTo>
                  <a:lnTo>
                    <a:pt x="1043431" y="0"/>
                  </a:lnTo>
                  <a:lnTo>
                    <a:pt x="0" y="755904"/>
                  </a:lnTo>
                  <a:lnTo>
                    <a:pt x="876300" y="755904"/>
                  </a:lnTo>
                  <a:lnTo>
                    <a:pt x="1399031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44896" y="5055108"/>
              <a:ext cx="728980" cy="728980"/>
            </a:xfrm>
            <a:custGeom>
              <a:avLst/>
              <a:gdLst/>
              <a:ahLst/>
              <a:cxnLst/>
              <a:rect l="l" t="t" r="r" b="b"/>
              <a:pathLst>
                <a:path w="728979" h="728979">
                  <a:moveTo>
                    <a:pt x="364236" y="0"/>
                  </a:moveTo>
                  <a:lnTo>
                    <a:pt x="314836" y="3327"/>
                  </a:lnTo>
                  <a:lnTo>
                    <a:pt x="267449" y="13019"/>
                  </a:lnTo>
                  <a:lnTo>
                    <a:pt x="222509" y="28640"/>
                  </a:lnTo>
                  <a:lnTo>
                    <a:pt x="180452" y="49755"/>
                  </a:lnTo>
                  <a:lnTo>
                    <a:pt x="141713" y="75929"/>
                  </a:lnTo>
                  <a:lnTo>
                    <a:pt x="106727" y="106727"/>
                  </a:lnTo>
                  <a:lnTo>
                    <a:pt x="75929" y="141713"/>
                  </a:lnTo>
                  <a:lnTo>
                    <a:pt x="49755" y="180452"/>
                  </a:lnTo>
                  <a:lnTo>
                    <a:pt x="28640" y="222509"/>
                  </a:lnTo>
                  <a:lnTo>
                    <a:pt x="13019" y="267449"/>
                  </a:lnTo>
                  <a:lnTo>
                    <a:pt x="3327" y="314836"/>
                  </a:lnTo>
                  <a:lnTo>
                    <a:pt x="0" y="364236"/>
                  </a:lnTo>
                  <a:lnTo>
                    <a:pt x="3327" y="413635"/>
                  </a:lnTo>
                  <a:lnTo>
                    <a:pt x="13019" y="461022"/>
                  </a:lnTo>
                  <a:lnTo>
                    <a:pt x="28640" y="505962"/>
                  </a:lnTo>
                  <a:lnTo>
                    <a:pt x="49755" y="548019"/>
                  </a:lnTo>
                  <a:lnTo>
                    <a:pt x="75929" y="586758"/>
                  </a:lnTo>
                  <a:lnTo>
                    <a:pt x="106727" y="621744"/>
                  </a:lnTo>
                  <a:lnTo>
                    <a:pt x="141713" y="652542"/>
                  </a:lnTo>
                  <a:lnTo>
                    <a:pt x="180452" y="678716"/>
                  </a:lnTo>
                  <a:lnTo>
                    <a:pt x="222509" y="699831"/>
                  </a:lnTo>
                  <a:lnTo>
                    <a:pt x="267449" y="715452"/>
                  </a:lnTo>
                  <a:lnTo>
                    <a:pt x="314836" y="725144"/>
                  </a:lnTo>
                  <a:lnTo>
                    <a:pt x="364236" y="728471"/>
                  </a:lnTo>
                  <a:lnTo>
                    <a:pt x="413635" y="725144"/>
                  </a:lnTo>
                  <a:lnTo>
                    <a:pt x="461022" y="715452"/>
                  </a:lnTo>
                  <a:lnTo>
                    <a:pt x="505962" y="699831"/>
                  </a:lnTo>
                  <a:lnTo>
                    <a:pt x="548019" y="678716"/>
                  </a:lnTo>
                  <a:lnTo>
                    <a:pt x="586758" y="652542"/>
                  </a:lnTo>
                  <a:lnTo>
                    <a:pt x="597164" y="643381"/>
                  </a:lnTo>
                  <a:lnTo>
                    <a:pt x="364236" y="643381"/>
                  </a:lnTo>
                  <a:lnTo>
                    <a:pt x="319047" y="639718"/>
                  </a:lnTo>
                  <a:lnTo>
                    <a:pt x="276146" y="629115"/>
                  </a:lnTo>
                  <a:lnTo>
                    <a:pt x="236115" y="612154"/>
                  </a:lnTo>
                  <a:lnTo>
                    <a:pt x="199536" y="589416"/>
                  </a:lnTo>
                  <a:lnTo>
                    <a:pt x="166989" y="561482"/>
                  </a:lnTo>
                  <a:lnTo>
                    <a:pt x="139055" y="528935"/>
                  </a:lnTo>
                  <a:lnTo>
                    <a:pt x="116317" y="492356"/>
                  </a:lnTo>
                  <a:lnTo>
                    <a:pt x="99356" y="452325"/>
                  </a:lnTo>
                  <a:lnTo>
                    <a:pt x="88753" y="409424"/>
                  </a:lnTo>
                  <a:lnTo>
                    <a:pt x="85089" y="364236"/>
                  </a:lnTo>
                  <a:lnTo>
                    <a:pt x="88753" y="319047"/>
                  </a:lnTo>
                  <a:lnTo>
                    <a:pt x="99356" y="276146"/>
                  </a:lnTo>
                  <a:lnTo>
                    <a:pt x="116317" y="236115"/>
                  </a:lnTo>
                  <a:lnTo>
                    <a:pt x="139055" y="199536"/>
                  </a:lnTo>
                  <a:lnTo>
                    <a:pt x="166989" y="166989"/>
                  </a:lnTo>
                  <a:lnTo>
                    <a:pt x="199536" y="139055"/>
                  </a:lnTo>
                  <a:lnTo>
                    <a:pt x="236115" y="116317"/>
                  </a:lnTo>
                  <a:lnTo>
                    <a:pt x="276146" y="99356"/>
                  </a:lnTo>
                  <a:lnTo>
                    <a:pt x="319047" y="88753"/>
                  </a:lnTo>
                  <a:lnTo>
                    <a:pt x="364236" y="85089"/>
                  </a:lnTo>
                  <a:lnTo>
                    <a:pt x="597164" y="85089"/>
                  </a:lnTo>
                  <a:lnTo>
                    <a:pt x="586758" y="75929"/>
                  </a:lnTo>
                  <a:lnTo>
                    <a:pt x="548019" y="49755"/>
                  </a:lnTo>
                  <a:lnTo>
                    <a:pt x="505962" y="28640"/>
                  </a:lnTo>
                  <a:lnTo>
                    <a:pt x="461022" y="13019"/>
                  </a:lnTo>
                  <a:lnTo>
                    <a:pt x="413635" y="3327"/>
                  </a:lnTo>
                  <a:lnTo>
                    <a:pt x="364236" y="0"/>
                  </a:lnTo>
                  <a:close/>
                </a:path>
                <a:path w="728979" h="728979">
                  <a:moveTo>
                    <a:pt x="597164" y="85089"/>
                  </a:moveTo>
                  <a:lnTo>
                    <a:pt x="364236" y="85089"/>
                  </a:lnTo>
                  <a:lnTo>
                    <a:pt x="409424" y="88753"/>
                  </a:lnTo>
                  <a:lnTo>
                    <a:pt x="452325" y="99356"/>
                  </a:lnTo>
                  <a:lnTo>
                    <a:pt x="492356" y="116317"/>
                  </a:lnTo>
                  <a:lnTo>
                    <a:pt x="528935" y="139055"/>
                  </a:lnTo>
                  <a:lnTo>
                    <a:pt x="561482" y="166989"/>
                  </a:lnTo>
                  <a:lnTo>
                    <a:pt x="589416" y="199536"/>
                  </a:lnTo>
                  <a:lnTo>
                    <a:pt x="612154" y="236115"/>
                  </a:lnTo>
                  <a:lnTo>
                    <a:pt x="629115" y="276146"/>
                  </a:lnTo>
                  <a:lnTo>
                    <a:pt x="639718" y="319047"/>
                  </a:lnTo>
                  <a:lnTo>
                    <a:pt x="643381" y="364236"/>
                  </a:lnTo>
                  <a:lnTo>
                    <a:pt x="639718" y="409424"/>
                  </a:lnTo>
                  <a:lnTo>
                    <a:pt x="629115" y="452325"/>
                  </a:lnTo>
                  <a:lnTo>
                    <a:pt x="612154" y="492356"/>
                  </a:lnTo>
                  <a:lnTo>
                    <a:pt x="589416" y="528935"/>
                  </a:lnTo>
                  <a:lnTo>
                    <a:pt x="561482" y="561482"/>
                  </a:lnTo>
                  <a:lnTo>
                    <a:pt x="528935" y="589416"/>
                  </a:lnTo>
                  <a:lnTo>
                    <a:pt x="492356" y="612154"/>
                  </a:lnTo>
                  <a:lnTo>
                    <a:pt x="452325" y="629115"/>
                  </a:lnTo>
                  <a:lnTo>
                    <a:pt x="409424" y="639718"/>
                  </a:lnTo>
                  <a:lnTo>
                    <a:pt x="364236" y="643381"/>
                  </a:lnTo>
                  <a:lnTo>
                    <a:pt x="597164" y="643381"/>
                  </a:lnTo>
                  <a:lnTo>
                    <a:pt x="652542" y="586758"/>
                  </a:lnTo>
                  <a:lnTo>
                    <a:pt x="678716" y="548019"/>
                  </a:lnTo>
                  <a:lnTo>
                    <a:pt x="699831" y="505962"/>
                  </a:lnTo>
                  <a:lnTo>
                    <a:pt x="715452" y="461022"/>
                  </a:lnTo>
                  <a:lnTo>
                    <a:pt x="725144" y="413635"/>
                  </a:lnTo>
                  <a:lnTo>
                    <a:pt x="728471" y="364236"/>
                  </a:lnTo>
                  <a:lnTo>
                    <a:pt x="725144" y="314836"/>
                  </a:lnTo>
                  <a:lnTo>
                    <a:pt x="715452" y="267449"/>
                  </a:lnTo>
                  <a:lnTo>
                    <a:pt x="699831" y="222509"/>
                  </a:lnTo>
                  <a:lnTo>
                    <a:pt x="678716" y="180452"/>
                  </a:lnTo>
                  <a:lnTo>
                    <a:pt x="652542" y="141713"/>
                  </a:lnTo>
                  <a:lnTo>
                    <a:pt x="621744" y="106727"/>
                  </a:lnTo>
                  <a:lnTo>
                    <a:pt x="597164" y="85089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35112" y="4173219"/>
              <a:ext cx="2423160" cy="4970780"/>
            </a:xfrm>
            <a:custGeom>
              <a:avLst/>
              <a:gdLst/>
              <a:ahLst/>
              <a:cxnLst/>
              <a:rect l="l" t="t" r="r" b="b"/>
              <a:pathLst>
                <a:path w="2423159" h="4970780">
                  <a:moveTo>
                    <a:pt x="874763" y="3123692"/>
                  </a:moveTo>
                  <a:lnTo>
                    <a:pt x="0" y="3123692"/>
                  </a:lnTo>
                  <a:lnTo>
                    <a:pt x="0" y="4970780"/>
                  </a:lnTo>
                  <a:lnTo>
                    <a:pt x="874763" y="4970780"/>
                  </a:lnTo>
                  <a:lnTo>
                    <a:pt x="874763" y="3123692"/>
                  </a:lnTo>
                  <a:close/>
                </a:path>
                <a:path w="2423159" h="4970780">
                  <a:moveTo>
                    <a:pt x="2423160" y="0"/>
                  </a:moveTo>
                  <a:lnTo>
                    <a:pt x="0" y="0"/>
                  </a:lnTo>
                  <a:lnTo>
                    <a:pt x="0" y="337820"/>
                  </a:lnTo>
                  <a:lnTo>
                    <a:pt x="0" y="2367280"/>
                  </a:lnTo>
                  <a:lnTo>
                    <a:pt x="351790" y="2367280"/>
                  </a:lnTo>
                  <a:lnTo>
                    <a:pt x="351790" y="337820"/>
                  </a:lnTo>
                  <a:lnTo>
                    <a:pt x="2423160" y="337820"/>
                  </a:lnTo>
                  <a:lnTo>
                    <a:pt x="2423160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35111" y="6541008"/>
              <a:ext cx="875030" cy="756285"/>
            </a:xfrm>
            <a:custGeom>
              <a:avLst/>
              <a:gdLst/>
              <a:ahLst/>
              <a:cxnLst/>
              <a:rect l="l" t="t" r="r" b="b"/>
              <a:pathLst>
                <a:path w="875029" h="756284">
                  <a:moveTo>
                    <a:pt x="351917" y="0"/>
                  </a:moveTo>
                  <a:lnTo>
                    <a:pt x="0" y="0"/>
                  </a:lnTo>
                  <a:lnTo>
                    <a:pt x="0" y="755904"/>
                  </a:lnTo>
                  <a:lnTo>
                    <a:pt x="874776" y="755904"/>
                  </a:lnTo>
                  <a:lnTo>
                    <a:pt x="351917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471403" y="3913632"/>
              <a:ext cx="777240" cy="775970"/>
            </a:xfrm>
            <a:custGeom>
              <a:avLst/>
              <a:gdLst/>
              <a:ahLst/>
              <a:cxnLst/>
              <a:rect l="l" t="t" r="r" b="b"/>
              <a:pathLst>
                <a:path w="777240" h="775970">
                  <a:moveTo>
                    <a:pt x="388620" y="0"/>
                  </a:moveTo>
                  <a:lnTo>
                    <a:pt x="339672" y="3004"/>
                  </a:lnTo>
                  <a:lnTo>
                    <a:pt x="292595" y="11782"/>
                  </a:lnTo>
                  <a:lnTo>
                    <a:pt x="247745" y="25977"/>
                  </a:lnTo>
                  <a:lnTo>
                    <a:pt x="205477" y="45235"/>
                  </a:lnTo>
                  <a:lnTo>
                    <a:pt x="166148" y="69202"/>
                  </a:lnTo>
                  <a:lnTo>
                    <a:pt x="130113" y="97522"/>
                  </a:lnTo>
                  <a:lnTo>
                    <a:pt x="97728" y="129841"/>
                  </a:lnTo>
                  <a:lnTo>
                    <a:pt x="69349" y="165804"/>
                  </a:lnTo>
                  <a:lnTo>
                    <a:pt x="45332" y="205056"/>
                  </a:lnTo>
                  <a:lnTo>
                    <a:pt x="26033" y="247242"/>
                  </a:lnTo>
                  <a:lnTo>
                    <a:pt x="11807" y="292007"/>
                  </a:lnTo>
                  <a:lnTo>
                    <a:pt x="3011" y="338998"/>
                  </a:lnTo>
                  <a:lnTo>
                    <a:pt x="0" y="387857"/>
                  </a:lnTo>
                  <a:lnTo>
                    <a:pt x="3011" y="436717"/>
                  </a:lnTo>
                  <a:lnTo>
                    <a:pt x="11807" y="483708"/>
                  </a:lnTo>
                  <a:lnTo>
                    <a:pt x="26033" y="528473"/>
                  </a:lnTo>
                  <a:lnTo>
                    <a:pt x="45332" y="570659"/>
                  </a:lnTo>
                  <a:lnTo>
                    <a:pt x="69349" y="609911"/>
                  </a:lnTo>
                  <a:lnTo>
                    <a:pt x="97728" y="645874"/>
                  </a:lnTo>
                  <a:lnTo>
                    <a:pt x="130113" y="678193"/>
                  </a:lnTo>
                  <a:lnTo>
                    <a:pt x="166148" y="706513"/>
                  </a:lnTo>
                  <a:lnTo>
                    <a:pt x="205477" y="730480"/>
                  </a:lnTo>
                  <a:lnTo>
                    <a:pt x="247745" y="749738"/>
                  </a:lnTo>
                  <a:lnTo>
                    <a:pt x="292595" y="763933"/>
                  </a:lnTo>
                  <a:lnTo>
                    <a:pt x="339672" y="772711"/>
                  </a:lnTo>
                  <a:lnTo>
                    <a:pt x="388620" y="775715"/>
                  </a:lnTo>
                  <a:lnTo>
                    <a:pt x="437567" y="772711"/>
                  </a:lnTo>
                  <a:lnTo>
                    <a:pt x="484644" y="763933"/>
                  </a:lnTo>
                  <a:lnTo>
                    <a:pt x="529494" y="749738"/>
                  </a:lnTo>
                  <a:lnTo>
                    <a:pt x="571762" y="730480"/>
                  </a:lnTo>
                  <a:lnTo>
                    <a:pt x="611091" y="706513"/>
                  </a:lnTo>
                  <a:lnTo>
                    <a:pt x="637447" y="685800"/>
                  </a:lnTo>
                  <a:lnTo>
                    <a:pt x="388620" y="685800"/>
                  </a:lnTo>
                  <a:lnTo>
                    <a:pt x="339955" y="681929"/>
                  </a:lnTo>
                  <a:lnTo>
                    <a:pt x="293876" y="670712"/>
                  </a:lnTo>
                  <a:lnTo>
                    <a:pt x="250982" y="652744"/>
                  </a:lnTo>
                  <a:lnTo>
                    <a:pt x="211868" y="628619"/>
                  </a:lnTo>
                  <a:lnTo>
                    <a:pt x="177133" y="598931"/>
                  </a:lnTo>
                  <a:lnTo>
                    <a:pt x="147373" y="564276"/>
                  </a:lnTo>
                  <a:lnTo>
                    <a:pt x="123187" y="525246"/>
                  </a:lnTo>
                  <a:lnTo>
                    <a:pt x="105172" y="482437"/>
                  </a:lnTo>
                  <a:lnTo>
                    <a:pt x="93924" y="436443"/>
                  </a:lnTo>
                  <a:lnTo>
                    <a:pt x="90043" y="387857"/>
                  </a:lnTo>
                  <a:lnTo>
                    <a:pt x="93924" y="339272"/>
                  </a:lnTo>
                  <a:lnTo>
                    <a:pt x="105172" y="293278"/>
                  </a:lnTo>
                  <a:lnTo>
                    <a:pt x="123187" y="250469"/>
                  </a:lnTo>
                  <a:lnTo>
                    <a:pt x="147373" y="211439"/>
                  </a:lnTo>
                  <a:lnTo>
                    <a:pt x="177133" y="176784"/>
                  </a:lnTo>
                  <a:lnTo>
                    <a:pt x="211868" y="147096"/>
                  </a:lnTo>
                  <a:lnTo>
                    <a:pt x="250982" y="122971"/>
                  </a:lnTo>
                  <a:lnTo>
                    <a:pt x="293876" y="105003"/>
                  </a:lnTo>
                  <a:lnTo>
                    <a:pt x="339955" y="93786"/>
                  </a:lnTo>
                  <a:lnTo>
                    <a:pt x="388620" y="89915"/>
                  </a:lnTo>
                  <a:lnTo>
                    <a:pt x="637447" y="89915"/>
                  </a:lnTo>
                  <a:lnTo>
                    <a:pt x="611091" y="69202"/>
                  </a:lnTo>
                  <a:lnTo>
                    <a:pt x="571762" y="45235"/>
                  </a:lnTo>
                  <a:lnTo>
                    <a:pt x="529494" y="25977"/>
                  </a:lnTo>
                  <a:lnTo>
                    <a:pt x="484644" y="11782"/>
                  </a:lnTo>
                  <a:lnTo>
                    <a:pt x="437567" y="3004"/>
                  </a:lnTo>
                  <a:lnTo>
                    <a:pt x="388620" y="0"/>
                  </a:lnTo>
                  <a:close/>
                </a:path>
                <a:path w="777240" h="775970">
                  <a:moveTo>
                    <a:pt x="637447" y="89915"/>
                  </a:moveTo>
                  <a:lnTo>
                    <a:pt x="388620" y="89915"/>
                  </a:lnTo>
                  <a:lnTo>
                    <a:pt x="437284" y="93786"/>
                  </a:lnTo>
                  <a:lnTo>
                    <a:pt x="483363" y="105003"/>
                  </a:lnTo>
                  <a:lnTo>
                    <a:pt x="526257" y="122971"/>
                  </a:lnTo>
                  <a:lnTo>
                    <a:pt x="565371" y="147096"/>
                  </a:lnTo>
                  <a:lnTo>
                    <a:pt x="600106" y="176784"/>
                  </a:lnTo>
                  <a:lnTo>
                    <a:pt x="629866" y="211439"/>
                  </a:lnTo>
                  <a:lnTo>
                    <a:pt x="654052" y="250469"/>
                  </a:lnTo>
                  <a:lnTo>
                    <a:pt x="672067" y="293278"/>
                  </a:lnTo>
                  <a:lnTo>
                    <a:pt x="683315" y="339272"/>
                  </a:lnTo>
                  <a:lnTo>
                    <a:pt x="687197" y="387857"/>
                  </a:lnTo>
                  <a:lnTo>
                    <a:pt x="683315" y="436443"/>
                  </a:lnTo>
                  <a:lnTo>
                    <a:pt x="672067" y="482437"/>
                  </a:lnTo>
                  <a:lnTo>
                    <a:pt x="654052" y="525246"/>
                  </a:lnTo>
                  <a:lnTo>
                    <a:pt x="629866" y="564276"/>
                  </a:lnTo>
                  <a:lnTo>
                    <a:pt x="600106" y="598931"/>
                  </a:lnTo>
                  <a:lnTo>
                    <a:pt x="565371" y="628619"/>
                  </a:lnTo>
                  <a:lnTo>
                    <a:pt x="526257" y="652744"/>
                  </a:lnTo>
                  <a:lnTo>
                    <a:pt x="483363" y="670712"/>
                  </a:lnTo>
                  <a:lnTo>
                    <a:pt x="437284" y="681929"/>
                  </a:lnTo>
                  <a:lnTo>
                    <a:pt x="388620" y="685800"/>
                  </a:lnTo>
                  <a:lnTo>
                    <a:pt x="637447" y="685800"/>
                  </a:lnTo>
                  <a:lnTo>
                    <a:pt x="679511" y="645874"/>
                  </a:lnTo>
                  <a:lnTo>
                    <a:pt x="707890" y="609911"/>
                  </a:lnTo>
                  <a:lnTo>
                    <a:pt x="731907" y="570659"/>
                  </a:lnTo>
                  <a:lnTo>
                    <a:pt x="751206" y="528473"/>
                  </a:lnTo>
                  <a:lnTo>
                    <a:pt x="765432" y="483708"/>
                  </a:lnTo>
                  <a:lnTo>
                    <a:pt x="774228" y="436717"/>
                  </a:lnTo>
                  <a:lnTo>
                    <a:pt x="777240" y="387857"/>
                  </a:lnTo>
                  <a:lnTo>
                    <a:pt x="774228" y="338998"/>
                  </a:lnTo>
                  <a:lnTo>
                    <a:pt x="765432" y="292007"/>
                  </a:lnTo>
                  <a:lnTo>
                    <a:pt x="751206" y="247242"/>
                  </a:lnTo>
                  <a:lnTo>
                    <a:pt x="731907" y="205056"/>
                  </a:lnTo>
                  <a:lnTo>
                    <a:pt x="707890" y="165804"/>
                  </a:lnTo>
                  <a:lnTo>
                    <a:pt x="679511" y="129841"/>
                  </a:lnTo>
                  <a:lnTo>
                    <a:pt x="647126" y="97522"/>
                  </a:lnTo>
                  <a:lnTo>
                    <a:pt x="637447" y="8991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81644" y="5243829"/>
              <a:ext cx="1399540" cy="3900170"/>
            </a:xfrm>
            <a:custGeom>
              <a:avLst/>
              <a:gdLst/>
              <a:ahLst/>
              <a:cxnLst/>
              <a:rect l="l" t="t" r="r" b="b"/>
              <a:pathLst>
                <a:path w="1399540" h="3900170">
                  <a:moveTo>
                    <a:pt x="1315212" y="0"/>
                  </a:moveTo>
                  <a:lnTo>
                    <a:pt x="0" y="0"/>
                  </a:lnTo>
                  <a:lnTo>
                    <a:pt x="0" y="336550"/>
                  </a:lnTo>
                  <a:lnTo>
                    <a:pt x="0" y="1296670"/>
                  </a:lnTo>
                  <a:lnTo>
                    <a:pt x="355854" y="1296670"/>
                  </a:lnTo>
                  <a:lnTo>
                    <a:pt x="355854" y="336550"/>
                  </a:lnTo>
                  <a:lnTo>
                    <a:pt x="1315212" y="336550"/>
                  </a:lnTo>
                  <a:lnTo>
                    <a:pt x="1315212" y="0"/>
                  </a:lnTo>
                  <a:close/>
                </a:path>
                <a:path w="1399540" h="3900170">
                  <a:moveTo>
                    <a:pt x="1399032" y="2053082"/>
                  </a:moveTo>
                  <a:lnTo>
                    <a:pt x="524256" y="2053082"/>
                  </a:lnTo>
                  <a:lnTo>
                    <a:pt x="524256" y="3900170"/>
                  </a:lnTo>
                  <a:lnTo>
                    <a:pt x="1399032" y="3900170"/>
                  </a:lnTo>
                  <a:lnTo>
                    <a:pt x="1399032" y="205308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81644" y="6541008"/>
              <a:ext cx="1399540" cy="756285"/>
            </a:xfrm>
            <a:custGeom>
              <a:avLst/>
              <a:gdLst/>
              <a:ahLst/>
              <a:cxnLst/>
              <a:rect l="l" t="t" r="r" b="b"/>
              <a:pathLst>
                <a:path w="1399540" h="756284">
                  <a:moveTo>
                    <a:pt x="355600" y="0"/>
                  </a:moveTo>
                  <a:lnTo>
                    <a:pt x="0" y="0"/>
                  </a:lnTo>
                  <a:lnTo>
                    <a:pt x="524636" y="755904"/>
                  </a:lnTo>
                  <a:lnTo>
                    <a:pt x="1399031" y="755904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25227" y="5055108"/>
              <a:ext cx="727075" cy="728980"/>
            </a:xfrm>
            <a:custGeom>
              <a:avLst/>
              <a:gdLst/>
              <a:ahLst/>
              <a:cxnLst/>
              <a:rect l="l" t="t" r="r" b="b"/>
              <a:pathLst>
                <a:path w="727075" h="728979">
                  <a:moveTo>
                    <a:pt x="363474" y="0"/>
                  </a:moveTo>
                  <a:lnTo>
                    <a:pt x="314169" y="3327"/>
                  </a:lnTo>
                  <a:lnTo>
                    <a:pt x="266876" y="13019"/>
                  </a:lnTo>
                  <a:lnTo>
                    <a:pt x="222027" y="28640"/>
                  </a:lnTo>
                  <a:lnTo>
                    <a:pt x="180057" y="49755"/>
                  </a:lnTo>
                  <a:lnTo>
                    <a:pt x="141400" y="75929"/>
                  </a:lnTo>
                  <a:lnTo>
                    <a:pt x="106489" y="106727"/>
                  </a:lnTo>
                  <a:lnTo>
                    <a:pt x="75759" y="141713"/>
                  </a:lnTo>
                  <a:lnTo>
                    <a:pt x="49642" y="180452"/>
                  </a:lnTo>
                  <a:lnTo>
                    <a:pt x="28574" y="222509"/>
                  </a:lnTo>
                  <a:lnTo>
                    <a:pt x="12989" y="267449"/>
                  </a:lnTo>
                  <a:lnTo>
                    <a:pt x="3319" y="314836"/>
                  </a:lnTo>
                  <a:lnTo>
                    <a:pt x="0" y="364236"/>
                  </a:lnTo>
                  <a:lnTo>
                    <a:pt x="3319" y="413635"/>
                  </a:lnTo>
                  <a:lnTo>
                    <a:pt x="12989" y="461022"/>
                  </a:lnTo>
                  <a:lnTo>
                    <a:pt x="28575" y="505962"/>
                  </a:lnTo>
                  <a:lnTo>
                    <a:pt x="49642" y="548019"/>
                  </a:lnTo>
                  <a:lnTo>
                    <a:pt x="75759" y="586758"/>
                  </a:lnTo>
                  <a:lnTo>
                    <a:pt x="106489" y="621744"/>
                  </a:lnTo>
                  <a:lnTo>
                    <a:pt x="141400" y="652542"/>
                  </a:lnTo>
                  <a:lnTo>
                    <a:pt x="180057" y="678716"/>
                  </a:lnTo>
                  <a:lnTo>
                    <a:pt x="222027" y="699831"/>
                  </a:lnTo>
                  <a:lnTo>
                    <a:pt x="266876" y="715452"/>
                  </a:lnTo>
                  <a:lnTo>
                    <a:pt x="314169" y="725144"/>
                  </a:lnTo>
                  <a:lnTo>
                    <a:pt x="363474" y="728471"/>
                  </a:lnTo>
                  <a:lnTo>
                    <a:pt x="412778" y="725144"/>
                  </a:lnTo>
                  <a:lnTo>
                    <a:pt x="460071" y="715452"/>
                  </a:lnTo>
                  <a:lnTo>
                    <a:pt x="504920" y="699831"/>
                  </a:lnTo>
                  <a:lnTo>
                    <a:pt x="546890" y="678716"/>
                  </a:lnTo>
                  <a:lnTo>
                    <a:pt x="585547" y="652542"/>
                  </a:lnTo>
                  <a:lnTo>
                    <a:pt x="595931" y="643381"/>
                  </a:lnTo>
                  <a:lnTo>
                    <a:pt x="363474" y="643381"/>
                  </a:lnTo>
                  <a:lnTo>
                    <a:pt x="318395" y="639718"/>
                  </a:lnTo>
                  <a:lnTo>
                    <a:pt x="275597" y="629115"/>
                  </a:lnTo>
                  <a:lnTo>
                    <a:pt x="235659" y="612154"/>
                  </a:lnTo>
                  <a:lnTo>
                    <a:pt x="199162" y="589416"/>
                  </a:lnTo>
                  <a:lnTo>
                    <a:pt x="166687" y="561482"/>
                  </a:lnTo>
                  <a:lnTo>
                    <a:pt x="138815" y="528935"/>
                  </a:lnTo>
                  <a:lnTo>
                    <a:pt x="116125" y="492356"/>
                  </a:lnTo>
                  <a:lnTo>
                    <a:pt x="99200" y="452325"/>
                  </a:lnTo>
                  <a:lnTo>
                    <a:pt x="88619" y="409424"/>
                  </a:lnTo>
                  <a:lnTo>
                    <a:pt x="84963" y="364236"/>
                  </a:lnTo>
                  <a:lnTo>
                    <a:pt x="88619" y="319047"/>
                  </a:lnTo>
                  <a:lnTo>
                    <a:pt x="99200" y="276146"/>
                  </a:lnTo>
                  <a:lnTo>
                    <a:pt x="116125" y="236115"/>
                  </a:lnTo>
                  <a:lnTo>
                    <a:pt x="138815" y="199536"/>
                  </a:lnTo>
                  <a:lnTo>
                    <a:pt x="166687" y="166989"/>
                  </a:lnTo>
                  <a:lnTo>
                    <a:pt x="199162" y="139055"/>
                  </a:lnTo>
                  <a:lnTo>
                    <a:pt x="235659" y="116317"/>
                  </a:lnTo>
                  <a:lnTo>
                    <a:pt x="275597" y="99356"/>
                  </a:lnTo>
                  <a:lnTo>
                    <a:pt x="318395" y="88753"/>
                  </a:lnTo>
                  <a:lnTo>
                    <a:pt x="363474" y="85089"/>
                  </a:lnTo>
                  <a:lnTo>
                    <a:pt x="595931" y="85089"/>
                  </a:lnTo>
                  <a:lnTo>
                    <a:pt x="585547" y="75929"/>
                  </a:lnTo>
                  <a:lnTo>
                    <a:pt x="546890" y="49755"/>
                  </a:lnTo>
                  <a:lnTo>
                    <a:pt x="504920" y="28640"/>
                  </a:lnTo>
                  <a:lnTo>
                    <a:pt x="460071" y="13019"/>
                  </a:lnTo>
                  <a:lnTo>
                    <a:pt x="412778" y="3327"/>
                  </a:lnTo>
                  <a:lnTo>
                    <a:pt x="363474" y="0"/>
                  </a:lnTo>
                  <a:close/>
                </a:path>
                <a:path w="727075" h="728979">
                  <a:moveTo>
                    <a:pt x="595931" y="85089"/>
                  </a:moveTo>
                  <a:lnTo>
                    <a:pt x="363474" y="85089"/>
                  </a:lnTo>
                  <a:lnTo>
                    <a:pt x="408552" y="88753"/>
                  </a:lnTo>
                  <a:lnTo>
                    <a:pt x="451350" y="99356"/>
                  </a:lnTo>
                  <a:lnTo>
                    <a:pt x="491288" y="116317"/>
                  </a:lnTo>
                  <a:lnTo>
                    <a:pt x="527785" y="139055"/>
                  </a:lnTo>
                  <a:lnTo>
                    <a:pt x="560260" y="166989"/>
                  </a:lnTo>
                  <a:lnTo>
                    <a:pt x="588132" y="199536"/>
                  </a:lnTo>
                  <a:lnTo>
                    <a:pt x="610822" y="236115"/>
                  </a:lnTo>
                  <a:lnTo>
                    <a:pt x="627747" y="276146"/>
                  </a:lnTo>
                  <a:lnTo>
                    <a:pt x="638328" y="319047"/>
                  </a:lnTo>
                  <a:lnTo>
                    <a:pt x="641985" y="364236"/>
                  </a:lnTo>
                  <a:lnTo>
                    <a:pt x="638328" y="409424"/>
                  </a:lnTo>
                  <a:lnTo>
                    <a:pt x="627747" y="452325"/>
                  </a:lnTo>
                  <a:lnTo>
                    <a:pt x="610822" y="492356"/>
                  </a:lnTo>
                  <a:lnTo>
                    <a:pt x="588132" y="528935"/>
                  </a:lnTo>
                  <a:lnTo>
                    <a:pt x="560260" y="561482"/>
                  </a:lnTo>
                  <a:lnTo>
                    <a:pt x="527785" y="589416"/>
                  </a:lnTo>
                  <a:lnTo>
                    <a:pt x="491288" y="612154"/>
                  </a:lnTo>
                  <a:lnTo>
                    <a:pt x="451350" y="629115"/>
                  </a:lnTo>
                  <a:lnTo>
                    <a:pt x="408552" y="639718"/>
                  </a:lnTo>
                  <a:lnTo>
                    <a:pt x="363474" y="643381"/>
                  </a:lnTo>
                  <a:lnTo>
                    <a:pt x="595931" y="643381"/>
                  </a:lnTo>
                  <a:lnTo>
                    <a:pt x="651188" y="586758"/>
                  </a:lnTo>
                  <a:lnTo>
                    <a:pt x="677305" y="548019"/>
                  </a:lnTo>
                  <a:lnTo>
                    <a:pt x="698373" y="505962"/>
                  </a:lnTo>
                  <a:lnTo>
                    <a:pt x="713958" y="461022"/>
                  </a:lnTo>
                  <a:lnTo>
                    <a:pt x="723628" y="413635"/>
                  </a:lnTo>
                  <a:lnTo>
                    <a:pt x="726948" y="364236"/>
                  </a:lnTo>
                  <a:lnTo>
                    <a:pt x="723628" y="314836"/>
                  </a:lnTo>
                  <a:lnTo>
                    <a:pt x="713958" y="267449"/>
                  </a:lnTo>
                  <a:lnTo>
                    <a:pt x="698373" y="222509"/>
                  </a:lnTo>
                  <a:lnTo>
                    <a:pt x="677305" y="180452"/>
                  </a:lnTo>
                  <a:lnTo>
                    <a:pt x="651188" y="141713"/>
                  </a:lnTo>
                  <a:lnTo>
                    <a:pt x="620458" y="106727"/>
                  </a:lnTo>
                  <a:lnTo>
                    <a:pt x="595931" y="8508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906125" y="5023485"/>
            <a:ext cx="3265804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3810" algn="ctr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solidFill>
                  <a:srgbClr val="44484E"/>
                </a:solidFill>
                <a:latin typeface="Lucida Sans Unicode"/>
                <a:cs typeface="Lucida Sans Unicode"/>
              </a:rPr>
              <a:t>F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10" dirty="0">
                <a:solidFill>
                  <a:srgbClr val="44484E"/>
                </a:solidFill>
                <a:latin typeface="Lucida Sans Unicode"/>
                <a:cs typeface="Lucida Sans Unicode"/>
              </a:rPr>
              <a:t>ne</a:t>
            </a:r>
            <a:r>
              <a:rPr sz="2200" spc="-570" dirty="0">
                <a:solidFill>
                  <a:srgbClr val="44484E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tuned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model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44484E"/>
                </a:solidFill>
                <a:latin typeface="Lucida Sans Unicode"/>
                <a:cs typeface="Lucida Sans Unicode"/>
              </a:rPr>
              <a:t>re  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essential</a:t>
            </a:r>
            <a:r>
              <a:rPr sz="2200" spc="-11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for</a:t>
            </a:r>
            <a:r>
              <a:rPr sz="2200" spc="-13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applications </a:t>
            </a:r>
            <a:r>
              <a:rPr sz="2200" spc="-68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ke</a:t>
            </a:r>
            <a:r>
              <a:rPr sz="2200" spc="-9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lan</a:t>
            </a:r>
            <a:r>
              <a:rPr sz="2200" spc="-90" dirty="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uage</a:t>
            </a:r>
            <a:r>
              <a:rPr sz="2200" spc="-10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ans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ion  </a:t>
            </a: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or</a:t>
            </a:r>
            <a:r>
              <a:rPr sz="2200" spc="-14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summarization.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57333" y="2367152"/>
            <a:ext cx="351790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4445" algn="ctr">
              <a:lnSpc>
                <a:spcPct val="100000"/>
              </a:lnSpc>
              <a:spcBef>
                <a:spcPts val="95"/>
              </a:spcBef>
            </a:pPr>
            <a:r>
              <a:rPr sz="2200" spc="-90" dirty="0">
                <a:solidFill>
                  <a:srgbClr val="44484E"/>
                </a:solidFill>
                <a:latin typeface="Lucida Sans Unicode"/>
                <a:cs typeface="Lucida Sans Unicode"/>
              </a:rPr>
              <a:t>F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10" dirty="0">
                <a:solidFill>
                  <a:srgbClr val="44484E"/>
                </a:solidFill>
                <a:latin typeface="Lucida Sans Unicode"/>
                <a:cs typeface="Lucida Sans Unicode"/>
              </a:rPr>
              <a:t>ne</a:t>
            </a:r>
            <a:r>
              <a:rPr sz="2200" spc="-570" dirty="0">
                <a:solidFill>
                  <a:srgbClr val="44484E"/>
                </a:solidFill>
                <a:latin typeface="Lucida Sans Unicode"/>
                <a:cs typeface="Lucida Sans Unicode"/>
              </a:rPr>
              <a:t>-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tun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44484E"/>
                </a:solidFill>
                <a:latin typeface="Lucida Sans Unicode"/>
                <a:cs typeface="Lucida Sans Unicode"/>
              </a:rPr>
              <a:t>ng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vo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lves  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training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the 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model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on </a:t>
            </a:r>
            <a:r>
              <a:rPr sz="2200" spc="5" dirty="0">
                <a:solidFill>
                  <a:srgbClr val="44484E"/>
                </a:solidFill>
                <a:latin typeface="Lucida Sans Unicode"/>
                <a:cs typeface="Lucida Sans Unicode"/>
              </a:rPr>
              <a:t>a </a:t>
            </a:r>
            <a:r>
              <a:rPr sz="2200" spc="1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4484E"/>
                </a:solidFill>
                <a:latin typeface="Lucida Sans Unicode"/>
                <a:cs typeface="Lucida Sans Unicode"/>
              </a:rPr>
              <a:t>narrower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dataset,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fo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c</a:t>
            </a: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u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ing 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10" dirty="0">
                <a:solidFill>
                  <a:srgbClr val="44484E"/>
                </a:solidFill>
                <a:latin typeface="Lucida Sans Unicode"/>
                <a:cs typeface="Lucida Sans Unicode"/>
              </a:rPr>
              <a:t>he</a:t>
            </a: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as</a:t>
            </a:r>
            <a:r>
              <a:rPr sz="2200" spc="-75" dirty="0">
                <a:solidFill>
                  <a:srgbClr val="44484E"/>
                </a:solidFill>
                <a:latin typeface="Lucida Sans Unicode"/>
                <a:cs typeface="Lucida Sans Unicode"/>
              </a:rPr>
              <a:t>k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4484E"/>
                </a:solidFill>
                <a:latin typeface="Lucida Sans Unicode"/>
                <a:cs typeface="Lucida Sans Unicode"/>
              </a:rPr>
              <a:t>ha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d.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19704" y="2367152"/>
            <a:ext cx="331152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3860" marR="5080" indent="-391795">
              <a:lnSpc>
                <a:spcPct val="100000"/>
              </a:lnSpc>
              <a:spcBef>
                <a:spcPts val="95"/>
              </a:spcBef>
            </a:pPr>
            <a:r>
              <a:rPr sz="2200" spc="-110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100" dirty="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mak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-114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mode</a:t>
            </a: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mo</a:t>
            </a:r>
            <a:r>
              <a:rPr sz="2200" spc="-10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44484E"/>
                </a:solidFill>
                <a:latin typeface="Lucida Sans Unicode"/>
                <a:cs typeface="Lucida Sans Unicode"/>
              </a:rPr>
              <a:t>e 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useful 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for 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specific </a:t>
            </a: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44484E"/>
                </a:solidFill>
                <a:latin typeface="Lucida Sans Unicode"/>
                <a:cs typeface="Lucida Sans Unicode"/>
              </a:rPr>
              <a:t>tasks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,</a:t>
            </a:r>
            <a:r>
              <a:rPr sz="2200" spc="-12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fi</a:t>
            </a:r>
            <a:r>
              <a:rPr sz="2200" spc="-95" dirty="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sz="2200" spc="5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-570" dirty="0">
                <a:solidFill>
                  <a:srgbClr val="44484E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tu</a:t>
            </a:r>
            <a:r>
              <a:rPr sz="2200" spc="-45" dirty="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85" dirty="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4484E"/>
                </a:solidFill>
                <a:latin typeface="Lucida Sans Unicode"/>
                <a:cs typeface="Lucida Sans Unicode"/>
              </a:rPr>
              <a:t>g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 is</a:t>
            </a:r>
            <a:endParaRPr sz="2200">
              <a:latin typeface="Lucida Sans Unicode"/>
              <a:cs typeface="Lucida Sans Unicode"/>
            </a:endParaRPr>
          </a:p>
          <a:p>
            <a:pPr marL="754380">
              <a:lnSpc>
                <a:spcPct val="100000"/>
              </a:lnSpc>
            </a:pP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of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e</a:t>
            </a:r>
            <a:r>
              <a:rPr sz="2200" spc="-10" dirty="0">
                <a:solidFill>
                  <a:srgbClr val="44484E"/>
                </a:solidFill>
                <a:latin typeface="Lucida Sans Unicode"/>
                <a:cs typeface="Lucida Sans Unicode"/>
              </a:rPr>
              <a:t>n</a:t>
            </a:r>
            <a:r>
              <a:rPr sz="2200" spc="-13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pp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sz="2200" spc="-60" dirty="0">
                <a:solidFill>
                  <a:srgbClr val="44484E"/>
                </a:solidFill>
                <a:latin typeface="Lucida Sans Unicode"/>
                <a:cs typeface="Lucida Sans Unicode"/>
              </a:rPr>
              <a:t>ied.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172095" y="3567429"/>
            <a:ext cx="5853430" cy="2016760"/>
            <a:chOff x="5172095" y="3567429"/>
            <a:chExt cx="5853430" cy="2016760"/>
          </a:xfrm>
        </p:grpSpPr>
        <p:sp>
          <p:nvSpPr>
            <p:cNvPr id="29" name="object 29"/>
            <p:cNvSpPr/>
            <p:nvPr/>
          </p:nvSpPr>
          <p:spPr>
            <a:xfrm>
              <a:off x="7731251" y="3573779"/>
              <a:ext cx="809625" cy="809625"/>
            </a:xfrm>
            <a:custGeom>
              <a:avLst/>
              <a:gdLst/>
              <a:ahLst/>
              <a:cxnLst/>
              <a:rect l="l" t="t" r="r" b="b"/>
              <a:pathLst>
                <a:path w="809625" h="809625">
                  <a:moveTo>
                    <a:pt x="404622" y="0"/>
                  </a:moveTo>
                  <a:lnTo>
                    <a:pt x="357424" y="2721"/>
                  </a:lnTo>
                  <a:lnTo>
                    <a:pt x="311829" y="10683"/>
                  </a:lnTo>
                  <a:lnTo>
                    <a:pt x="268138" y="23583"/>
                  </a:lnTo>
                  <a:lnTo>
                    <a:pt x="226656" y="41116"/>
                  </a:lnTo>
                  <a:lnTo>
                    <a:pt x="187685" y="62981"/>
                  </a:lnTo>
                  <a:lnTo>
                    <a:pt x="151529" y="88874"/>
                  </a:lnTo>
                  <a:lnTo>
                    <a:pt x="118490" y="118491"/>
                  </a:lnTo>
                  <a:lnTo>
                    <a:pt x="88874" y="151529"/>
                  </a:lnTo>
                  <a:lnTo>
                    <a:pt x="62981" y="187685"/>
                  </a:lnTo>
                  <a:lnTo>
                    <a:pt x="41116" y="226656"/>
                  </a:lnTo>
                  <a:lnTo>
                    <a:pt x="23583" y="268138"/>
                  </a:lnTo>
                  <a:lnTo>
                    <a:pt x="10683" y="311829"/>
                  </a:lnTo>
                  <a:lnTo>
                    <a:pt x="2721" y="357424"/>
                  </a:lnTo>
                  <a:lnTo>
                    <a:pt x="0" y="404622"/>
                  </a:lnTo>
                  <a:lnTo>
                    <a:pt x="2721" y="451819"/>
                  </a:lnTo>
                  <a:lnTo>
                    <a:pt x="10683" y="497414"/>
                  </a:lnTo>
                  <a:lnTo>
                    <a:pt x="23583" y="541105"/>
                  </a:lnTo>
                  <a:lnTo>
                    <a:pt x="41116" y="582587"/>
                  </a:lnTo>
                  <a:lnTo>
                    <a:pt x="62981" y="621558"/>
                  </a:lnTo>
                  <a:lnTo>
                    <a:pt x="88874" y="657714"/>
                  </a:lnTo>
                  <a:lnTo>
                    <a:pt x="118491" y="690752"/>
                  </a:lnTo>
                  <a:lnTo>
                    <a:pt x="151529" y="720369"/>
                  </a:lnTo>
                  <a:lnTo>
                    <a:pt x="187685" y="746262"/>
                  </a:lnTo>
                  <a:lnTo>
                    <a:pt x="226656" y="768127"/>
                  </a:lnTo>
                  <a:lnTo>
                    <a:pt x="268138" y="785660"/>
                  </a:lnTo>
                  <a:lnTo>
                    <a:pt x="311829" y="798560"/>
                  </a:lnTo>
                  <a:lnTo>
                    <a:pt x="357424" y="806522"/>
                  </a:lnTo>
                  <a:lnTo>
                    <a:pt x="404622" y="809244"/>
                  </a:lnTo>
                  <a:lnTo>
                    <a:pt x="451819" y="806522"/>
                  </a:lnTo>
                  <a:lnTo>
                    <a:pt x="497414" y="798560"/>
                  </a:lnTo>
                  <a:lnTo>
                    <a:pt x="541105" y="785660"/>
                  </a:lnTo>
                  <a:lnTo>
                    <a:pt x="582587" y="768127"/>
                  </a:lnTo>
                  <a:lnTo>
                    <a:pt x="621558" y="746262"/>
                  </a:lnTo>
                  <a:lnTo>
                    <a:pt x="657714" y="720369"/>
                  </a:lnTo>
                  <a:lnTo>
                    <a:pt x="690753" y="690752"/>
                  </a:lnTo>
                  <a:lnTo>
                    <a:pt x="720369" y="657714"/>
                  </a:lnTo>
                  <a:lnTo>
                    <a:pt x="746262" y="621558"/>
                  </a:lnTo>
                  <a:lnTo>
                    <a:pt x="768127" y="582587"/>
                  </a:lnTo>
                  <a:lnTo>
                    <a:pt x="785660" y="541105"/>
                  </a:lnTo>
                  <a:lnTo>
                    <a:pt x="798560" y="497414"/>
                  </a:lnTo>
                  <a:lnTo>
                    <a:pt x="806522" y="451819"/>
                  </a:lnTo>
                  <a:lnTo>
                    <a:pt x="809244" y="404622"/>
                  </a:lnTo>
                  <a:lnTo>
                    <a:pt x="806522" y="357424"/>
                  </a:lnTo>
                  <a:lnTo>
                    <a:pt x="798560" y="311829"/>
                  </a:lnTo>
                  <a:lnTo>
                    <a:pt x="785660" y="268138"/>
                  </a:lnTo>
                  <a:lnTo>
                    <a:pt x="768127" y="226656"/>
                  </a:lnTo>
                  <a:lnTo>
                    <a:pt x="746262" y="187685"/>
                  </a:lnTo>
                  <a:lnTo>
                    <a:pt x="720369" y="151529"/>
                  </a:lnTo>
                  <a:lnTo>
                    <a:pt x="690752" y="118491"/>
                  </a:lnTo>
                  <a:lnTo>
                    <a:pt x="657714" y="88874"/>
                  </a:lnTo>
                  <a:lnTo>
                    <a:pt x="621558" y="62981"/>
                  </a:lnTo>
                  <a:lnTo>
                    <a:pt x="582587" y="41116"/>
                  </a:lnTo>
                  <a:lnTo>
                    <a:pt x="541105" y="23583"/>
                  </a:lnTo>
                  <a:lnTo>
                    <a:pt x="497414" y="10683"/>
                  </a:lnTo>
                  <a:lnTo>
                    <a:pt x="451819" y="2721"/>
                  </a:lnTo>
                  <a:lnTo>
                    <a:pt x="404622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31251" y="3573779"/>
              <a:ext cx="809625" cy="809625"/>
            </a:xfrm>
            <a:custGeom>
              <a:avLst/>
              <a:gdLst/>
              <a:ahLst/>
              <a:cxnLst/>
              <a:rect l="l" t="t" r="r" b="b"/>
              <a:pathLst>
                <a:path w="809625" h="809625">
                  <a:moveTo>
                    <a:pt x="0" y="404622"/>
                  </a:moveTo>
                  <a:lnTo>
                    <a:pt x="2721" y="357424"/>
                  </a:lnTo>
                  <a:lnTo>
                    <a:pt x="10683" y="311829"/>
                  </a:lnTo>
                  <a:lnTo>
                    <a:pt x="23583" y="268138"/>
                  </a:lnTo>
                  <a:lnTo>
                    <a:pt x="41116" y="226656"/>
                  </a:lnTo>
                  <a:lnTo>
                    <a:pt x="62981" y="187685"/>
                  </a:lnTo>
                  <a:lnTo>
                    <a:pt x="88874" y="151529"/>
                  </a:lnTo>
                  <a:lnTo>
                    <a:pt x="118490" y="118491"/>
                  </a:lnTo>
                  <a:lnTo>
                    <a:pt x="151529" y="88874"/>
                  </a:lnTo>
                  <a:lnTo>
                    <a:pt x="187685" y="62981"/>
                  </a:lnTo>
                  <a:lnTo>
                    <a:pt x="226656" y="41116"/>
                  </a:lnTo>
                  <a:lnTo>
                    <a:pt x="268138" y="23583"/>
                  </a:lnTo>
                  <a:lnTo>
                    <a:pt x="311829" y="10683"/>
                  </a:lnTo>
                  <a:lnTo>
                    <a:pt x="357424" y="2721"/>
                  </a:lnTo>
                  <a:lnTo>
                    <a:pt x="404622" y="0"/>
                  </a:lnTo>
                  <a:lnTo>
                    <a:pt x="451819" y="2721"/>
                  </a:lnTo>
                  <a:lnTo>
                    <a:pt x="497414" y="10683"/>
                  </a:lnTo>
                  <a:lnTo>
                    <a:pt x="541105" y="23583"/>
                  </a:lnTo>
                  <a:lnTo>
                    <a:pt x="582587" y="41116"/>
                  </a:lnTo>
                  <a:lnTo>
                    <a:pt x="621558" y="62981"/>
                  </a:lnTo>
                  <a:lnTo>
                    <a:pt x="657714" y="88874"/>
                  </a:lnTo>
                  <a:lnTo>
                    <a:pt x="690752" y="118491"/>
                  </a:lnTo>
                  <a:lnTo>
                    <a:pt x="720369" y="151529"/>
                  </a:lnTo>
                  <a:lnTo>
                    <a:pt x="746262" y="187685"/>
                  </a:lnTo>
                  <a:lnTo>
                    <a:pt x="768127" y="226656"/>
                  </a:lnTo>
                  <a:lnTo>
                    <a:pt x="785660" y="268138"/>
                  </a:lnTo>
                  <a:lnTo>
                    <a:pt x="798560" y="311829"/>
                  </a:lnTo>
                  <a:lnTo>
                    <a:pt x="806522" y="357424"/>
                  </a:lnTo>
                  <a:lnTo>
                    <a:pt x="809244" y="404622"/>
                  </a:lnTo>
                  <a:lnTo>
                    <a:pt x="806522" y="451819"/>
                  </a:lnTo>
                  <a:lnTo>
                    <a:pt x="798560" y="497414"/>
                  </a:lnTo>
                  <a:lnTo>
                    <a:pt x="785660" y="541105"/>
                  </a:lnTo>
                  <a:lnTo>
                    <a:pt x="768127" y="582587"/>
                  </a:lnTo>
                  <a:lnTo>
                    <a:pt x="746262" y="621558"/>
                  </a:lnTo>
                  <a:lnTo>
                    <a:pt x="720369" y="657714"/>
                  </a:lnTo>
                  <a:lnTo>
                    <a:pt x="690753" y="690752"/>
                  </a:lnTo>
                  <a:lnTo>
                    <a:pt x="657714" y="720369"/>
                  </a:lnTo>
                  <a:lnTo>
                    <a:pt x="621558" y="746262"/>
                  </a:lnTo>
                  <a:lnTo>
                    <a:pt x="582587" y="768127"/>
                  </a:lnTo>
                  <a:lnTo>
                    <a:pt x="541105" y="785660"/>
                  </a:lnTo>
                  <a:lnTo>
                    <a:pt x="497414" y="798560"/>
                  </a:lnTo>
                  <a:lnTo>
                    <a:pt x="451819" y="806522"/>
                  </a:lnTo>
                  <a:lnTo>
                    <a:pt x="404622" y="809244"/>
                  </a:lnTo>
                  <a:lnTo>
                    <a:pt x="357424" y="806522"/>
                  </a:lnTo>
                  <a:lnTo>
                    <a:pt x="311829" y="798560"/>
                  </a:lnTo>
                  <a:lnTo>
                    <a:pt x="268138" y="785660"/>
                  </a:lnTo>
                  <a:lnTo>
                    <a:pt x="226656" y="768127"/>
                  </a:lnTo>
                  <a:lnTo>
                    <a:pt x="187685" y="746262"/>
                  </a:lnTo>
                  <a:lnTo>
                    <a:pt x="151529" y="720369"/>
                  </a:lnTo>
                  <a:lnTo>
                    <a:pt x="118491" y="690752"/>
                  </a:lnTo>
                  <a:lnTo>
                    <a:pt x="88874" y="657714"/>
                  </a:lnTo>
                  <a:lnTo>
                    <a:pt x="62981" y="621558"/>
                  </a:lnTo>
                  <a:lnTo>
                    <a:pt x="41116" y="582587"/>
                  </a:lnTo>
                  <a:lnTo>
                    <a:pt x="23583" y="541105"/>
                  </a:lnTo>
                  <a:lnTo>
                    <a:pt x="10683" y="497414"/>
                  </a:lnTo>
                  <a:lnTo>
                    <a:pt x="2721" y="451819"/>
                  </a:lnTo>
                  <a:lnTo>
                    <a:pt x="0" y="404622"/>
                  </a:lnTo>
                  <a:close/>
                </a:path>
              </a:pathLst>
            </a:custGeom>
            <a:ln w="12700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2095" y="4074164"/>
              <a:ext cx="320962" cy="34760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23508" y="5218764"/>
              <a:ext cx="361315" cy="362585"/>
            </a:xfrm>
            <a:custGeom>
              <a:avLst/>
              <a:gdLst/>
              <a:ahLst/>
              <a:cxnLst/>
              <a:rect l="l" t="t" r="r" b="b"/>
              <a:pathLst>
                <a:path w="361314" h="362585">
                  <a:moveTo>
                    <a:pt x="253584" y="310907"/>
                  </a:moveTo>
                  <a:lnTo>
                    <a:pt x="107693" y="310907"/>
                  </a:lnTo>
                  <a:lnTo>
                    <a:pt x="115750" y="315091"/>
                  </a:lnTo>
                  <a:lnTo>
                    <a:pt x="124006" y="318826"/>
                  </a:lnTo>
                  <a:lnTo>
                    <a:pt x="132462" y="322062"/>
                  </a:lnTo>
                  <a:lnTo>
                    <a:pt x="141115" y="324749"/>
                  </a:lnTo>
                  <a:lnTo>
                    <a:pt x="159683" y="362015"/>
                  </a:lnTo>
                  <a:lnTo>
                    <a:pt x="202124" y="362015"/>
                  </a:lnTo>
                  <a:lnTo>
                    <a:pt x="220692" y="324749"/>
                  </a:lnTo>
                  <a:lnTo>
                    <a:pt x="229338" y="322062"/>
                  </a:lnTo>
                  <a:lnTo>
                    <a:pt x="237735" y="318826"/>
                  </a:lnTo>
                  <a:lnTo>
                    <a:pt x="245833" y="315091"/>
                  </a:lnTo>
                  <a:lnTo>
                    <a:pt x="253584" y="310907"/>
                  </a:lnTo>
                  <a:close/>
                </a:path>
                <a:path w="361314" h="362585">
                  <a:moveTo>
                    <a:pt x="67905" y="37798"/>
                  </a:moveTo>
                  <a:lnTo>
                    <a:pt x="37666" y="68144"/>
                  </a:lnTo>
                  <a:lnTo>
                    <a:pt x="50928" y="108072"/>
                  </a:lnTo>
                  <a:lnTo>
                    <a:pt x="46759" y="116157"/>
                  </a:lnTo>
                  <a:lnTo>
                    <a:pt x="43037" y="124442"/>
                  </a:lnTo>
                  <a:lnTo>
                    <a:pt x="39813" y="132927"/>
                  </a:lnTo>
                  <a:lnTo>
                    <a:pt x="37135" y="141612"/>
                  </a:lnTo>
                  <a:lnTo>
                    <a:pt x="0" y="159712"/>
                  </a:lnTo>
                  <a:lnTo>
                    <a:pt x="0" y="202302"/>
                  </a:lnTo>
                  <a:lnTo>
                    <a:pt x="37135" y="220936"/>
                  </a:lnTo>
                  <a:lnTo>
                    <a:pt x="39813" y="229612"/>
                  </a:lnTo>
                  <a:lnTo>
                    <a:pt x="43037" y="238038"/>
                  </a:lnTo>
                  <a:lnTo>
                    <a:pt x="46759" y="246165"/>
                  </a:lnTo>
                  <a:lnTo>
                    <a:pt x="50929" y="253943"/>
                  </a:lnTo>
                  <a:lnTo>
                    <a:pt x="37666" y="293871"/>
                  </a:lnTo>
                  <a:lnTo>
                    <a:pt x="67905" y="324217"/>
                  </a:lnTo>
                  <a:lnTo>
                    <a:pt x="107693" y="310907"/>
                  </a:lnTo>
                  <a:lnTo>
                    <a:pt x="306635" y="310907"/>
                  </a:lnTo>
                  <a:lnTo>
                    <a:pt x="323611" y="293871"/>
                  </a:lnTo>
                  <a:lnTo>
                    <a:pt x="310348" y="253943"/>
                  </a:lnTo>
                  <a:lnTo>
                    <a:pt x="314518" y="245857"/>
                  </a:lnTo>
                  <a:lnTo>
                    <a:pt x="314951" y="244893"/>
                  </a:lnTo>
                  <a:lnTo>
                    <a:pt x="180373" y="244893"/>
                  </a:lnTo>
                  <a:lnTo>
                    <a:pt x="155655" y="239852"/>
                  </a:lnTo>
                  <a:lnTo>
                    <a:pt x="135412" y="226126"/>
                  </a:lnTo>
                  <a:lnTo>
                    <a:pt x="121735" y="205813"/>
                  </a:lnTo>
                  <a:lnTo>
                    <a:pt x="116712" y="181007"/>
                  </a:lnTo>
                  <a:lnTo>
                    <a:pt x="121735" y="156202"/>
                  </a:lnTo>
                  <a:lnTo>
                    <a:pt x="135412" y="135889"/>
                  </a:lnTo>
                  <a:lnTo>
                    <a:pt x="155655" y="122163"/>
                  </a:lnTo>
                  <a:lnTo>
                    <a:pt x="180373" y="117122"/>
                  </a:lnTo>
                  <a:lnTo>
                    <a:pt x="314570" y="117122"/>
                  </a:lnTo>
                  <a:lnTo>
                    <a:pt x="313987" y="115850"/>
                  </a:lnTo>
                  <a:lnTo>
                    <a:pt x="309818" y="108072"/>
                  </a:lnTo>
                  <a:lnTo>
                    <a:pt x="323080" y="68144"/>
                  </a:lnTo>
                  <a:lnTo>
                    <a:pt x="306104" y="51108"/>
                  </a:lnTo>
                  <a:lnTo>
                    <a:pt x="107693" y="51108"/>
                  </a:lnTo>
                  <a:lnTo>
                    <a:pt x="67905" y="37798"/>
                  </a:lnTo>
                  <a:close/>
                </a:path>
                <a:path w="361314" h="362585">
                  <a:moveTo>
                    <a:pt x="306635" y="310907"/>
                  </a:moveTo>
                  <a:lnTo>
                    <a:pt x="253584" y="310907"/>
                  </a:lnTo>
                  <a:lnTo>
                    <a:pt x="293372" y="324217"/>
                  </a:lnTo>
                  <a:lnTo>
                    <a:pt x="306635" y="310907"/>
                  </a:lnTo>
                  <a:close/>
                </a:path>
                <a:path w="361314" h="362585">
                  <a:moveTo>
                    <a:pt x="314570" y="117122"/>
                  </a:moveTo>
                  <a:lnTo>
                    <a:pt x="180373" y="117122"/>
                  </a:lnTo>
                  <a:lnTo>
                    <a:pt x="205092" y="122163"/>
                  </a:lnTo>
                  <a:lnTo>
                    <a:pt x="225334" y="135889"/>
                  </a:lnTo>
                  <a:lnTo>
                    <a:pt x="239011" y="156202"/>
                  </a:lnTo>
                  <a:lnTo>
                    <a:pt x="244034" y="181007"/>
                  </a:lnTo>
                  <a:lnTo>
                    <a:pt x="239011" y="205813"/>
                  </a:lnTo>
                  <a:lnTo>
                    <a:pt x="225334" y="226126"/>
                  </a:lnTo>
                  <a:lnTo>
                    <a:pt x="205092" y="239852"/>
                  </a:lnTo>
                  <a:lnTo>
                    <a:pt x="180373" y="244893"/>
                  </a:lnTo>
                  <a:lnTo>
                    <a:pt x="314951" y="244893"/>
                  </a:lnTo>
                  <a:lnTo>
                    <a:pt x="318240" y="237572"/>
                  </a:lnTo>
                  <a:lnTo>
                    <a:pt x="321464" y="229088"/>
                  </a:lnTo>
                  <a:lnTo>
                    <a:pt x="324142" y="220403"/>
                  </a:lnTo>
                  <a:lnTo>
                    <a:pt x="361277" y="201770"/>
                  </a:lnTo>
                  <a:lnTo>
                    <a:pt x="361277" y="159180"/>
                  </a:lnTo>
                  <a:lnTo>
                    <a:pt x="323611" y="141079"/>
                  </a:lnTo>
                  <a:lnTo>
                    <a:pt x="320934" y="132403"/>
                  </a:lnTo>
                  <a:lnTo>
                    <a:pt x="317709" y="123977"/>
                  </a:lnTo>
                  <a:lnTo>
                    <a:pt x="314570" y="117122"/>
                  </a:lnTo>
                  <a:close/>
                </a:path>
                <a:path w="361314" h="362585">
                  <a:moveTo>
                    <a:pt x="201593" y="0"/>
                  </a:moveTo>
                  <a:lnTo>
                    <a:pt x="159153" y="0"/>
                  </a:lnTo>
                  <a:lnTo>
                    <a:pt x="140585" y="37266"/>
                  </a:lnTo>
                  <a:lnTo>
                    <a:pt x="131939" y="39953"/>
                  </a:lnTo>
                  <a:lnTo>
                    <a:pt x="123542" y="43189"/>
                  </a:lnTo>
                  <a:lnTo>
                    <a:pt x="115444" y="46923"/>
                  </a:lnTo>
                  <a:lnTo>
                    <a:pt x="107693" y="51108"/>
                  </a:lnTo>
                  <a:lnTo>
                    <a:pt x="253053" y="51108"/>
                  </a:lnTo>
                  <a:lnTo>
                    <a:pt x="244996" y="46923"/>
                  </a:lnTo>
                  <a:lnTo>
                    <a:pt x="236740" y="43189"/>
                  </a:lnTo>
                  <a:lnTo>
                    <a:pt x="228285" y="39953"/>
                  </a:lnTo>
                  <a:lnTo>
                    <a:pt x="219631" y="37266"/>
                  </a:lnTo>
                  <a:lnTo>
                    <a:pt x="201593" y="0"/>
                  </a:lnTo>
                  <a:close/>
                </a:path>
                <a:path w="361314" h="362585">
                  <a:moveTo>
                    <a:pt x="292841" y="37798"/>
                  </a:moveTo>
                  <a:lnTo>
                    <a:pt x="253053" y="51108"/>
                  </a:lnTo>
                  <a:lnTo>
                    <a:pt x="306104" y="51108"/>
                  </a:lnTo>
                  <a:lnTo>
                    <a:pt x="292841" y="37798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7121" y="5332787"/>
              <a:ext cx="133522" cy="13397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823508" y="5218764"/>
              <a:ext cx="361315" cy="362585"/>
            </a:xfrm>
            <a:custGeom>
              <a:avLst/>
              <a:gdLst/>
              <a:ahLst/>
              <a:cxnLst/>
              <a:rect l="l" t="t" r="r" b="b"/>
              <a:pathLst>
                <a:path w="361314" h="362585">
                  <a:moveTo>
                    <a:pt x="323611" y="141079"/>
                  </a:moveTo>
                  <a:lnTo>
                    <a:pt x="320934" y="132403"/>
                  </a:lnTo>
                  <a:lnTo>
                    <a:pt x="317709" y="123977"/>
                  </a:lnTo>
                  <a:lnTo>
                    <a:pt x="313987" y="115850"/>
                  </a:lnTo>
                  <a:lnTo>
                    <a:pt x="309818" y="108072"/>
                  </a:lnTo>
                  <a:lnTo>
                    <a:pt x="323080" y="68144"/>
                  </a:lnTo>
                  <a:lnTo>
                    <a:pt x="292841" y="37798"/>
                  </a:lnTo>
                  <a:lnTo>
                    <a:pt x="253053" y="51108"/>
                  </a:lnTo>
                  <a:lnTo>
                    <a:pt x="244996" y="46923"/>
                  </a:lnTo>
                  <a:lnTo>
                    <a:pt x="236740" y="43189"/>
                  </a:lnTo>
                  <a:lnTo>
                    <a:pt x="228285" y="39953"/>
                  </a:lnTo>
                  <a:lnTo>
                    <a:pt x="219631" y="37266"/>
                  </a:lnTo>
                  <a:lnTo>
                    <a:pt x="201593" y="0"/>
                  </a:lnTo>
                  <a:lnTo>
                    <a:pt x="159153" y="0"/>
                  </a:lnTo>
                  <a:lnTo>
                    <a:pt x="140585" y="37266"/>
                  </a:lnTo>
                  <a:lnTo>
                    <a:pt x="131939" y="39953"/>
                  </a:lnTo>
                  <a:lnTo>
                    <a:pt x="123542" y="43189"/>
                  </a:lnTo>
                  <a:lnTo>
                    <a:pt x="115444" y="46923"/>
                  </a:lnTo>
                  <a:lnTo>
                    <a:pt x="107693" y="51108"/>
                  </a:lnTo>
                  <a:lnTo>
                    <a:pt x="67905" y="37798"/>
                  </a:lnTo>
                  <a:lnTo>
                    <a:pt x="37666" y="68144"/>
                  </a:lnTo>
                  <a:lnTo>
                    <a:pt x="50928" y="108072"/>
                  </a:lnTo>
                  <a:lnTo>
                    <a:pt x="46759" y="116157"/>
                  </a:lnTo>
                  <a:lnTo>
                    <a:pt x="43037" y="124442"/>
                  </a:lnTo>
                  <a:lnTo>
                    <a:pt x="39813" y="132927"/>
                  </a:lnTo>
                  <a:lnTo>
                    <a:pt x="37135" y="141612"/>
                  </a:lnTo>
                  <a:lnTo>
                    <a:pt x="0" y="159712"/>
                  </a:lnTo>
                  <a:lnTo>
                    <a:pt x="0" y="202302"/>
                  </a:lnTo>
                  <a:lnTo>
                    <a:pt x="37135" y="220936"/>
                  </a:lnTo>
                  <a:lnTo>
                    <a:pt x="39813" y="229612"/>
                  </a:lnTo>
                  <a:lnTo>
                    <a:pt x="43037" y="238038"/>
                  </a:lnTo>
                  <a:lnTo>
                    <a:pt x="46759" y="246165"/>
                  </a:lnTo>
                  <a:lnTo>
                    <a:pt x="50929" y="253943"/>
                  </a:lnTo>
                  <a:lnTo>
                    <a:pt x="37666" y="293871"/>
                  </a:lnTo>
                  <a:lnTo>
                    <a:pt x="67905" y="324217"/>
                  </a:lnTo>
                  <a:lnTo>
                    <a:pt x="107693" y="310907"/>
                  </a:lnTo>
                  <a:lnTo>
                    <a:pt x="115750" y="315091"/>
                  </a:lnTo>
                  <a:lnTo>
                    <a:pt x="124006" y="318826"/>
                  </a:lnTo>
                  <a:lnTo>
                    <a:pt x="132462" y="322062"/>
                  </a:lnTo>
                  <a:lnTo>
                    <a:pt x="141115" y="324749"/>
                  </a:lnTo>
                  <a:lnTo>
                    <a:pt x="159683" y="362015"/>
                  </a:lnTo>
                  <a:lnTo>
                    <a:pt x="202124" y="362015"/>
                  </a:lnTo>
                  <a:lnTo>
                    <a:pt x="220692" y="324749"/>
                  </a:lnTo>
                  <a:lnTo>
                    <a:pt x="229338" y="322062"/>
                  </a:lnTo>
                  <a:lnTo>
                    <a:pt x="237735" y="318826"/>
                  </a:lnTo>
                  <a:lnTo>
                    <a:pt x="245833" y="315091"/>
                  </a:lnTo>
                  <a:lnTo>
                    <a:pt x="253584" y="310907"/>
                  </a:lnTo>
                  <a:lnTo>
                    <a:pt x="293372" y="324217"/>
                  </a:lnTo>
                  <a:lnTo>
                    <a:pt x="323611" y="293871"/>
                  </a:lnTo>
                  <a:lnTo>
                    <a:pt x="310348" y="253943"/>
                  </a:lnTo>
                  <a:lnTo>
                    <a:pt x="314518" y="245857"/>
                  </a:lnTo>
                  <a:lnTo>
                    <a:pt x="318240" y="237572"/>
                  </a:lnTo>
                  <a:lnTo>
                    <a:pt x="321464" y="229088"/>
                  </a:lnTo>
                  <a:lnTo>
                    <a:pt x="324142" y="220403"/>
                  </a:lnTo>
                  <a:lnTo>
                    <a:pt x="361277" y="201770"/>
                  </a:lnTo>
                  <a:lnTo>
                    <a:pt x="361277" y="159180"/>
                  </a:lnTo>
                  <a:lnTo>
                    <a:pt x="323611" y="141079"/>
                  </a:lnTo>
                  <a:close/>
                </a:path>
              </a:pathLst>
            </a:custGeom>
            <a:ln w="62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708639" y="4140247"/>
              <a:ext cx="231775" cy="259079"/>
            </a:xfrm>
            <a:custGeom>
              <a:avLst/>
              <a:gdLst/>
              <a:ahLst/>
              <a:cxnLst/>
              <a:rect l="l" t="t" r="r" b="b"/>
              <a:pathLst>
                <a:path w="231775" h="259079">
                  <a:moveTo>
                    <a:pt x="86734" y="28927"/>
                  </a:moveTo>
                  <a:lnTo>
                    <a:pt x="57823" y="28927"/>
                  </a:lnTo>
                  <a:lnTo>
                    <a:pt x="57823" y="144637"/>
                  </a:lnTo>
                  <a:lnTo>
                    <a:pt x="144558" y="144637"/>
                  </a:lnTo>
                  <a:lnTo>
                    <a:pt x="144558" y="171881"/>
                  </a:lnTo>
                  <a:lnTo>
                    <a:pt x="173469" y="142970"/>
                  </a:lnTo>
                  <a:lnTo>
                    <a:pt x="173469" y="115710"/>
                  </a:lnTo>
                  <a:lnTo>
                    <a:pt x="86735" y="115710"/>
                  </a:lnTo>
                  <a:lnTo>
                    <a:pt x="86734" y="28927"/>
                  </a:lnTo>
                  <a:close/>
                </a:path>
                <a:path w="231775" h="259079">
                  <a:moveTo>
                    <a:pt x="231292" y="0"/>
                  </a:moveTo>
                  <a:lnTo>
                    <a:pt x="0" y="0"/>
                  </a:lnTo>
                  <a:lnTo>
                    <a:pt x="0" y="144637"/>
                  </a:lnTo>
                  <a:lnTo>
                    <a:pt x="28911" y="144637"/>
                  </a:lnTo>
                  <a:lnTo>
                    <a:pt x="28911" y="28927"/>
                  </a:lnTo>
                  <a:lnTo>
                    <a:pt x="231293" y="28927"/>
                  </a:lnTo>
                  <a:lnTo>
                    <a:pt x="231292" y="0"/>
                  </a:lnTo>
                  <a:close/>
                </a:path>
                <a:path w="231775" h="259079">
                  <a:moveTo>
                    <a:pt x="173469" y="28927"/>
                  </a:moveTo>
                  <a:lnTo>
                    <a:pt x="144558" y="28927"/>
                  </a:lnTo>
                  <a:lnTo>
                    <a:pt x="144558" y="57855"/>
                  </a:lnTo>
                  <a:lnTo>
                    <a:pt x="115646" y="57855"/>
                  </a:lnTo>
                  <a:lnTo>
                    <a:pt x="115646" y="86782"/>
                  </a:lnTo>
                  <a:lnTo>
                    <a:pt x="173469" y="86782"/>
                  </a:lnTo>
                  <a:lnTo>
                    <a:pt x="173469" y="28927"/>
                  </a:lnTo>
                  <a:close/>
                </a:path>
                <a:path w="231775" h="259079">
                  <a:moveTo>
                    <a:pt x="85018" y="231420"/>
                  </a:moveTo>
                  <a:lnTo>
                    <a:pt x="57823" y="231420"/>
                  </a:lnTo>
                  <a:lnTo>
                    <a:pt x="57823" y="258614"/>
                  </a:lnTo>
                  <a:lnTo>
                    <a:pt x="85018" y="23142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708639" y="4140247"/>
              <a:ext cx="231775" cy="259079"/>
            </a:xfrm>
            <a:custGeom>
              <a:avLst/>
              <a:gdLst/>
              <a:ahLst/>
              <a:cxnLst/>
              <a:rect l="l" t="t" r="r" b="b"/>
              <a:pathLst>
                <a:path w="231775" h="259079">
                  <a:moveTo>
                    <a:pt x="231292" y="0"/>
                  </a:moveTo>
                  <a:lnTo>
                    <a:pt x="0" y="0"/>
                  </a:lnTo>
                  <a:lnTo>
                    <a:pt x="0" y="144637"/>
                  </a:lnTo>
                  <a:lnTo>
                    <a:pt x="28911" y="144637"/>
                  </a:lnTo>
                  <a:lnTo>
                    <a:pt x="28911" y="28927"/>
                  </a:lnTo>
                  <a:lnTo>
                    <a:pt x="57823" y="28927"/>
                  </a:lnTo>
                  <a:lnTo>
                    <a:pt x="57823" y="144637"/>
                  </a:lnTo>
                  <a:lnTo>
                    <a:pt x="144558" y="144637"/>
                  </a:lnTo>
                  <a:lnTo>
                    <a:pt x="144558" y="171881"/>
                  </a:lnTo>
                </a:path>
                <a:path w="231775" h="259079">
                  <a:moveTo>
                    <a:pt x="85018" y="231420"/>
                  </a:moveTo>
                  <a:lnTo>
                    <a:pt x="57823" y="231420"/>
                  </a:lnTo>
                  <a:lnTo>
                    <a:pt x="57823" y="258614"/>
                  </a:lnTo>
                </a:path>
                <a:path w="231775" h="259079">
                  <a:moveTo>
                    <a:pt x="173469" y="142969"/>
                  </a:moveTo>
                  <a:lnTo>
                    <a:pt x="173469" y="115710"/>
                  </a:lnTo>
                  <a:lnTo>
                    <a:pt x="86735" y="115710"/>
                  </a:lnTo>
                  <a:lnTo>
                    <a:pt x="86734" y="28927"/>
                  </a:lnTo>
                  <a:lnTo>
                    <a:pt x="144558" y="28927"/>
                  </a:lnTo>
                  <a:lnTo>
                    <a:pt x="144558" y="57855"/>
                  </a:lnTo>
                  <a:lnTo>
                    <a:pt x="115646" y="57855"/>
                  </a:lnTo>
                  <a:lnTo>
                    <a:pt x="115646" y="86782"/>
                  </a:lnTo>
                  <a:lnTo>
                    <a:pt x="173469" y="86782"/>
                  </a:lnTo>
                  <a:lnTo>
                    <a:pt x="173469" y="28927"/>
                  </a:lnTo>
                  <a:lnTo>
                    <a:pt x="231293" y="28927"/>
                  </a:lnTo>
                  <a:lnTo>
                    <a:pt x="231292" y="0"/>
                  </a:lnTo>
                </a:path>
              </a:pathLst>
            </a:custGeom>
            <a:ln w="562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08639" y="4140247"/>
              <a:ext cx="316865" cy="316865"/>
            </a:xfrm>
            <a:custGeom>
              <a:avLst/>
              <a:gdLst/>
              <a:ahLst/>
              <a:cxnLst/>
              <a:rect l="l" t="t" r="r" b="b"/>
              <a:pathLst>
                <a:path w="316865" h="316864">
                  <a:moveTo>
                    <a:pt x="316441" y="0"/>
                  </a:moveTo>
                  <a:lnTo>
                    <a:pt x="260204" y="0"/>
                  </a:lnTo>
                  <a:lnTo>
                    <a:pt x="260204" y="28927"/>
                  </a:lnTo>
                  <a:lnTo>
                    <a:pt x="287513" y="28927"/>
                  </a:lnTo>
                  <a:lnTo>
                    <a:pt x="316441" y="0"/>
                  </a:lnTo>
                  <a:close/>
                </a:path>
                <a:path w="316865" h="316864">
                  <a:moveTo>
                    <a:pt x="258585" y="57855"/>
                  </a:moveTo>
                  <a:lnTo>
                    <a:pt x="202381" y="57855"/>
                  </a:lnTo>
                  <a:lnTo>
                    <a:pt x="202381" y="114058"/>
                  </a:lnTo>
                  <a:lnTo>
                    <a:pt x="258585" y="57855"/>
                  </a:lnTo>
                  <a:close/>
                </a:path>
                <a:path w="316865" h="316864">
                  <a:moveTo>
                    <a:pt x="115646" y="173565"/>
                  </a:moveTo>
                  <a:lnTo>
                    <a:pt x="0" y="173564"/>
                  </a:lnTo>
                  <a:lnTo>
                    <a:pt x="0" y="316437"/>
                  </a:lnTo>
                  <a:lnTo>
                    <a:pt x="28911" y="287525"/>
                  </a:lnTo>
                  <a:lnTo>
                    <a:pt x="28911" y="202492"/>
                  </a:lnTo>
                  <a:lnTo>
                    <a:pt x="113946" y="202492"/>
                  </a:lnTo>
                  <a:lnTo>
                    <a:pt x="115646" y="200792"/>
                  </a:lnTo>
                  <a:lnTo>
                    <a:pt x="115646" y="17356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708639" y="4140247"/>
              <a:ext cx="316865" cy="316865"/>
            </a:xfrm>
            <a:custGeom>
              <a:avLst/>
              <a:gdLst/>
              <a:ahLst/>
              <a:cxnLst/>
              <a:rect l="l" t="t" r="r" b="b"/>
              <a:pathLst>
                <a:path w="316865" h="316864">
                  <a:moveTo>
                    <a:pt x="260204" y="0"/>
                  </a:moveTo>
                  <a:lnTo>
                    <a:pt x="260204" y="28927"/>
                  </a:lnTo>
                  <a:lnTo>
                    <a:pt x="287513" y="28927"/>
                  </a:lnTo>
                </a:path>
                <a:path w="316865" h="316864">
                  <a:moveTo>
                    <a:pt x="258585" y="57855"/>
                  </a:moveTo>
                  <a:lnTo>
                    <a:pt x="202381" y="57855"/>
                  </a:lnTo>
                  <a:lnTo>
                    <a:pt x="202381" y="114058"/>
                  </a:lnTo>
                </a:path>
                <a:path w="316865" h="316864">
                  <a:moveTo>
                    <a:pt x="28911" y="287525"/>
                  </a:moveTo>
                  <a:lnTo>
                    <a:pt x="28911" y="202492"/>
                  </a:lnTo>
                  <a:lnTo>
                    <a:pt x="113946" y="202492"/>
                  </a:lnTo>
                </a:path>
                <a:path w="316865" h="316864">
                  <a:moveTo>
                    <a:pt x="115646" y="200792"/>
                  </a:moveTo>
                  <a:lnTo>
                    <a:pt x="115646" y="173565"/>
                  </a:lnTo>
                  <a:lnTo>
                    <a:pt x="0" y="173564"/>
                  </a:lnTo>
                  <a:lnTo>
                    <a:pt x="0" y="316437"/>
                  </a:lnTo>
                </a:path>
                <a:path w="316865" h="316864">
                  <a:moveTo>
                    <a:pt x="316441" y="0"/>
                  </a:moveTo>
                  <a:lnTo>
                    <a:pt x="260204" y="0"/>
                  </a:lnTo>
                </a:path>
              </a:pathLst>
            </a:custGeom>
            <a:ln w="562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025589" y="5260610"/>
              <a:ext cx="311785" cy="231140"/>
            </a:xfrm>
            <a:custGeom>
              <a:avLst/>
              <a:gdLst/>
              <a:ahLst/>
              <a:cxnLst/>
              <a:rect l="l" t="t" r="r" b="b"/>
              <a:pathLst>
                <a:path w="311784" h="231139">
                  <a:moveTo>
                    <a:pt x="311334" y="0"/>
                  </a:moveTo>
                  <a:lnTo>
                    <a:pt x="16435" y="0"/>
                  </a:lnTo>
                  <a:lnTo>
                    <a:pt x="7332" y="52"/>
                  </a:lnTo>
                  <a:lnTo>
                    <a:pt x="0" y="7452"/>
                  </a:lnTo>
                  <a:lnTo>
                    <a:pt x="96" y="223789"/>
                  </a:lnTo>
                  <a:lnTo>
                    <a:pt x="7119" y="230724"/>
                  </a:lnTo>
                  <a:lnTo>
                    <a:pt x="80246" y="230664"/>
                  </a:lnTo>
                  <a:lnTo>
                    <a:pt x="128459" y="182609"/>
                  </a:lnTo>
                  <a:lnTo>
                    <a:pt x="33782" y="182609"/>
                  </a:lnTo>
                  <a:lnTo>
                    <a:pt x="33782" y="163387"/>
                  </a:lnTo>
                  <a:lnTo>
                    <a:pt x="147744" y="163387"/>
                  </a:lnTo>
                  <a:lnTo>
                    <a:pt x="167029" y="144165"/>
                  </a:lnTo>
                  <a:lnTo>
                    <a:pt x="33782" y="144165"/>
                  </a:lnTo>
                  <a:lnTo>
                    <a:pt x="33782" y="124943"/>
                  </a:lnTo>
                  <a:lnTo>
                    <a:pt x="186315" y="124943"/>
                  </a:lnTo>
                  <a:lnTo>
                    <a:pt x="311667" y="2"/>
                  </a:lnTo>
                  <a:lnTo>
                    <a:pt x="311334" y="0"/>
                  </a:lnTo>
                  <a:close/>
                </a:path>
                <a:path w="311784" h="231139">
                  <a:moveTo>
                    <a:pt x="144610" y="163387"/>
                  </a:moveTo>
                  <a:lnTo>
                    <a:pt x="125335" y="163387"/>
                  </a:lnTo>
                  <a:lnTo>
                    <a:pt x="125335" y="182609"/>
                  </a:lnTo>
                  <a:lnTo>
                    <a:pt x="128459" y="182609"/>
                  </a:lnTo>
                  <a:lnTo>
                    <a:pt x="144610" y="166511"/>
                  </a:lnTo>
                  <a:lnTo>
                    <a:pt x="144610" y="163387"/>
                  </a:lnTo>
                  <a:close/>
                </a:path>
                <a:path w="311784" h="231139">
                  <a:moveTo>
                    <a:pt x="115698" y="124943"/>
                  </a:moveTo>
                  <a:lnTo>
                    <a:pt x="91605" y="124943"/>
                  </a:lnTo>
                  <a:lnTo>
                    <a:pt x="91605" y="144165"/>
                  </a:lnTo>
                  <a:lnTo>
                    <a:pt x="115698" y="144165"/>
                  </a:lnTo>
                  <a:lnTo>
                    <a:pt x="115698" y="12494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025589" y="5260610"/>
              <a:ext cx="311785" cy="231140"/>
            </a:xfrm>
            <a:custGeom>
              <a:avLst/>
              <a:gdLst/>
              <a:ahLst/>
              <a:cxnLst/>
              <a:rect l="l" t="t" r="r" b="b"/>
              <a:pathLst>
                <a:path w="311784" h="231139">
                  <a:moveTo>
                    <a:pt x="311334" y="0"/>
                  </a:moveTo>
                  <a:lnTo>
                    <a:pt x="16435" y="0"/>
                  </a:lnTo>
                  <a:lnTo>
                    <a:pt x="7332" y="52"/>
                  </a:lnTo>
                  <a:lnTo>
                    <a:pt x="0" y="7452"/>
                  </a:lnTo>
                  <a:lnTo>
                    <a:pt x="52" y="16530"/>
                  </a:lnTo>
                  <a:lnTo>
                    <a:pt x="52" y="215191"/>
                  </a:lnTo>
                  <a:lnTo>
                    <a:pt x="96" y="223789"/>
                  </a:lnTo>
                  <a:lnTo>
                    <a:pt x="7119" y="230724"/>
                  </a:lnTo>
                  <a:lnTo>
                    <a:pt x="15740" y="230684"/>
                  </a:lnTo>
                  <a:lnTo>
                    <a:pt x="15973" y="230680"/>
                  </a:lnTo>
                  <a:lnTo>
                    <a:pt x="16202" y="230676"/>
                  </a:lnTo>
                  <a:lnTo>
                    <a:pt x="16435" y="230664"/>
                  </a:lnTo>
                  <a:lnTo>
                    <a:pt x="80246" y="230664"/>
                  </a:lnTo>
                </a:path>
                <a:path w="311784" h="231139">
                  <a:moveTo>
                    <a:pt x="311667" y="2"/>
                  </a:moveTo>
                  <a:lnTo>
                    <a:pt x="311334" y="0"/>
                  </a:lnTo>
                </a:path>
                <a:path w="311784" h="231139">
                  <a:moveTo>
                    <a:pt x="33782" y="124943"/>
                  </a:moveTo>
                  <a:lnTo>
                    <a:pt x="91605" y="124943"/>
                  </a:lnTo>
                  <a:lnTo>
                    <a:pt x="91605" y="144165"/>
                  </a:lnTo>
                  <a:lnTo>
                    <a:pt x="33782" y="144165"/>
                  </a:lnTo>
                  <a:lnTo>
                    <a:pt x="33782" y="124943"/>
                  </a:lnTo>
                </a:path>
                <a:path w="311784" h="231139">
                  <a:moveTo>
                    <a:pt x="125335" y="182609"/>
                  </a:moveTo>
                  <a:lnTo>
                    <a:pt x="33782" y="182609"/>
                  </a:lnTo>
                  <a:lnTo>
                    <a:pt x="33782" y="163387"/>
                  </a:lnTo>
                  <a:lnTo>
                    <a:pt x="125335" y="163387"/>
                  </a:lnTo>
                  <a:lnTo>
                    <a:pt x="125335" y="182609"/>
                  </a:lnTo>
                </a:path>
                <a:path w="311784" h="231139">
                  <a:moveTo>
                    <a:pt x="144610" y="166511"/>
                  </a:moveTo>
                  <a:lnTo>
                    <a:pt x="144610" y="163387"/>
                  </a:lnTo>
                  <a:lnTo>
                    <a:pt x="147744" y="163387"/>
                  </a:lnTo>
                </a:path>
                <a:path w="311784" h="231139">
                  <a:moveTo>
                    <a:pt x="167029" y="144165"/>
                  </a:moveTo>
                  <a:lnTo>
                    <a:pt x="115698" y="144165"/>
                  </a:lnTo>
                  <a:lnTo>
                    <a:pt x="115698" y="124943"/>
                  </a:lnTo>
                  <a:lnTo>
                    <a:pt x="186315" y="124943"/>
                  </a:lnTo>
                </a:path>
              </a:pathLst>
            </a:custGeom>
            <a:ln w="561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83540" y="380068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19368" y="0"/>
                  </a:moveTo>
                  <a:lnTo>
                    <a:pt x="5587" y="0"/>
                  </a:lnTo>
                  <a:lnTo>
                    <a:pt x="0" y="5601"/>
                  </a:lnTo>
                  <a:lnTo>
                    <a:pt x="0" y="19415"/>
                  </a:lnTo>
                  <a:lnTo>
                    <a:pt x="5587" y="25016"/>
                  </a:lnTo>
                  <a:lnTo>
                    <a:pt x="19368" y="25016"/>
                  </a:lnTo>
                  <a:lnTo>
                    <a:pt x="24956" y="19415"/>
                  </a:lnTo>
                  <a:lnTo>
                    <a:pt x="24956" y="12508"/>
                  </a:lnTo>
                  <a:lnTo>
                    <a:pt x="24956" y="5601"/>
                  </a:lnTo>
                  <a:lnTo>
                    <a:pt x="193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183540" y="380068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4956" y="12508"/>
                  </a:moveTo>
                  <a:lnTo>
                    <a:pt x="24956" y="19415"/>
                  </a:lnTo>
                  <a:lnTo>
                    <a:pt x="19368" y="25016"/>
                  </a:lnTo>
                  <a:lnTo>
                    <a:pt x="12478" y="25016"/>
                  </a:lnTo>
                  <a:lnTo>
                    <a:pt x="5587" y="25016"/>
                  </a:lnTo>
                  <a:lnTo>
                    <a:pt x="0" y="19415"/>
                  </a:lnTo>
                  <a:lnTo>
                    <a:pt x="0" y="12508"/>
                  </a:lnTo>
                  <a:lnTo>
                    <a:pt x="0" y="5601"/>
                  </a:lnTo>
                  <a:lnTo>
                    <a:pt x="5587" y="0"/>
                  </a:lnTo>
                  <a:lnTo>
                    <a:pt x="12478" y="0"/>
                  </a:lnTo>
                  <a:lnTo>
                    <a:pt x="19368" y="0"/>
                  </a:lnTo>
                  <a:lnTo>
                    <a:pt x="24956" y="5601"/>
                  </a:lnTo>
                  <a:lnTo>
                    <a:pt x="24956" y="12508"/>
                  </a:lnTo>
                </a:path>
              </a:pathLst>
            </a:custGeom>
            <a:ln w="971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43537" y="3629876"/>
              <a:ext cx="216535" cy="267335"/>
            </a:xfrm>
            <a:custGeom>
              <a:avLst/>
              <a:gdLst/>
              <a:ahLst/>
              <a:cxnLst/>
              <a:rect l="l" t="t" r="r" b="b"/>
              <a:pathLst>
                <a:path w="216534" h="267335">
                  <a:moveTo>
                    <a:pt x="179766" y="99926"/>
                  </a:moveTo>
                  <a:lnTo>
                    <a:pt x="36518" y="99926"/>
                  </a:lnTo>
                  <a:lnTo>
                    <a:pt x="2892" y="122299"/>
                  </a:lnTo>
                  <a:lnTo>
                    <a:pt x="0" y="136534"/>
                  </a:lnTo>
                  <a:lnTo>
                    <a:pt x="0" y="230098"/>
                  </a:lnTo>
                  <a:lnTo>
                    <a:pt x="22318" y="263806"/>
                  </a:lnTo>
                  <a:lnTo>
                    <a:pt x="179766" y="266706"/>
                  </a:lnTo>
                  <a:lnTo>
                    <a:pt x="190721" y="264469"/>
                  </a:lnTo>
                  <a:lnTo>
                    <a:pt x="214050" y="241096"/>
                  </a:lnTo>
                  <a:lnTo>
                    <a:pt x="216285" y="230098"/>
                  </a:lnTo>
                  <a:lnTo>
                    <a:pt x="216285" y="208333"/>
                  </a:lnTo>
                  <a:lnTo>
                    <a:pt x="66549" y="208333"/>
                  </a:lnTo>
                  <a:lnTo>
                    <a:pt x="56836" y="206367"/>
                  </a:lnTo>
                  <a:lnTo>
                    <a:pt x="48903" y="201005"/>
                  </a:lnTo>
                  <a:lnTo>
                    <a:pt x="43554" y="193053"/>
                  </a:lnTo>
                  <a:lnTo>
                    <a:pt x="41593" y="183316"/>
                  </a:lnTo>
                  <a:lnTo>
                    <a:pt x="43554" y="173579"/>
                  </a:lnTo>
                  <a:lnTo>
                    <a:pt x="48903" y="165627"/>
                  </a:lnTo>
                  <a:lnTo>
                    <a:pt x="56836" y="160265"/>
                  </a:lnTo>
                  <a:lnTo>
                    <a:pt x="66549" y="158299"/>
                  </a:lnTo>
                  <a:lnTo>
                    <a:pt x="216285" y="158299"/>
                  </a:lnTo>
                  <a:lnTo>
                    <a:pt x="216285" y="136534"/>
                  </a:lnTo>
                  <a:lnTo>
                    <a:pt x="213392" y="122299"/>
                  </a:lnTo>
                  <a:lnTo>
                    <a:pt x="205564" y="110673"/>
                  </a:lnTo>
                  <a:lnTo>
                    <a:pt x="193967" y="102826"/>
                  </a:lnTo>
                  <a:lnTo>
                    <a:pt x="179766" y="99926"/>
                  </a:lnTo>
                  <a:close/>
                </a:path>
                <a:path w="216534" h="267335">
                  <a:moveTo>
                    <a:pt x="149736" y="158299"/>
                  </a:moveTo>
                  <a:lnTo>
                    <a:pt x="66549" y="158299"/>
                  </a:lnTo>
                  <a:lnTo>
                    <a:pt x="76262" y="160265"/>
                  </a:lnTo>
                  <a:lnTo>
                    <a:pt x="84195" y="165627"/>
                  </a:lnTo>
                  <a:lnTo>
                    <a:pt x="89544" y="173579"/>
                  </a:lnTo>
                  <a:lnTo>
                    <a:pt x="91505" y="183316"/>
                  </a:lnTo>
                  <a:lnTo>
                    <a:pt x="89544" y="193053"/>
                  </a:lnTo>
                  <a:lnTo>
                    <a:pt x="84195" y="201005"/>
                  </a:lnTo>
                  <a:lnTo>
                    <a:pt x="76262" y="206367"/>
                  </a:lnTo>
                  <a:lnTo>
                    <a:pt x="66549" y="208333"/>
                  </a:lnTo>
                  <a:lnTo>
                    <a:pt x="149736" y="208333"/>
                  </a:lnTo>
                  <a:lnTo>
                    <a:pt x="140022" y="206367"/>
                  </a:lnTo>
                  <a:lnTo>
                    <a:pt x="132090" y="201005"/>
                  </a:lnTo>
                  <a:lnTo>
                    <a:pt x="126741" y="193053"/>
                  </a:lnTo>
                  <a:lnTo>
                    <a:pt x="124780" y="183316"/>
                  </a:lnTo>
                  <a:lnTo>
                    <a:pt x="126741" y="173579"/>
                  </a:lnTo>
                  <a:lnTo>
                    <a:pt x="132090" y="165627"/>
                  </a:lnTo>
                  <a:lnTo>
                    <a:pt x="140022" y="160265"/>
                  </a:lnTo>
                  <a:lnTo>
                    <a:pt x="149736" y="158299"/>
                  </a:lnTo>
                  <a:close/>
                </a:path>
                <a:path w="216534" h="267335">
                  <a:moveTo>
                    <a:pt x="216285" y="158299"/>
                  </a:moveTo>
                  <a:lnTo>
                    <a:pt x="149736" y="158299"/>
                  </a:lnTo>
                  <a:lnTo>
                    <a:pt x="159449" y="160265"/>
                  </a:lnTo>
                  <a:lnTo>
                    <a:pt x="167382" y="165627"/>
                  </a:lnTo>
                  <a:lnTo>
                    <a:pt x="172730" y="173579"/>
                  </a:lnTo>
                  <a:lnTo>
                    <a:pt x="174692" y="183316"/>
                  </a:lnTo>
                  <a:lnTo>
                    <a:pt x="172730" y="193053"/>
                  </a:lnTo>
                  <a:lnTo>
                    <a:pt x="167382" y="201005"/>
                  </a:lnTo>
                  <a:lnTo>
                    <a:pt x="159449" y="206367"/>
                  </a:lnTo>
                  <a:lnTo>
                    <a:pt x="149736" y="208333"/>
                  </a:lnTo>
                  <a:lnTo>
                    <a:pt x="216285" y="208333"/>
                  </a:lnTo>
                  <a:lnTo>
                    <a:pt x="216285" y="158299"/>
                  </a:lnTo>
                  <a:close/>
                </a:path>
                <a:path w="216534" h="267335">
                  <a:moveTo>
                    <a:pt x="104029" y="0"/>
                  </a:moveTo>
                  <a:lnTo>
                    <a:pt x="91505" y="4236"/>
                  </a:lnTo>
                  <a:lnTo>
                    <a:pt x="81595" y="12980"/>
                  </a:lnTo>
                  <a:lnTo>
                    <a:pt x="76002" y="24467"/>
                  </a:lnTo>
                  <a:lnTo>
                    <a:pt x="75115" y="37218"/>
                  </a:lnTo>
                  <a:lnTo>
                    <a:pt x="79325" y="49753"/>
                  </a:lnTo>
                  <a:lnTo>
                    <a:pt x="82243" y="54826"/>
                  </a:lnTo>
                  <a:lnTo>
                    <a:pt x="86444" y="59058"/>
                  </a:lnTo>
                  <a:lnTo>
                    <a:pt x="91505" y="61984"/>
                  </a:lnTo>
                  <a:lnTo>
                    <a:pt x="91505" y="99926"/>
                  </a:lnTo>
                  <a:lnTo>
                    <a:pt x="124780" y="99926"/>
                  </a:lnTo>
                  <a:lnTo>
                    <a:pt x="124780" y="61984"/>
                  </a:lnTo>
                  <a:lnTo>
                    <a:pt x="134689" y="53209"/>
                  </a:lnTo>
                  <a:lnTo>
                    <a:pt x="140283" y="41718"/>
                  </a:lnTo>
                  <a:lnTo>
                    <a:pt x="141170" y="28963"/>
                  </a:lnTo>
                  <a:lnTo>
                    <a:pt x="136959" y="16397"/>
                  </a:lnTo>
                  <a:lnTo>
                    <a:pt x="128217" y="6484"/>
                  </a:lnTo>
                  <a:lnTo>
                    <a:pt x="116754" y="883"/>
                  </a:lnTo>
                  <a:lnTo>
                    <a:pt x="10402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43537" y="3629876"/>
              <a:ext cx="216535" cy="267335"/>
            </a:xfrm>
            <a:custGeom>
              <a:avLst/>
              <a:gdLst/>
              <a:ahLst/>
              <a:cxnLst/>
              <a:rect l="l" t="t" r="r" b="b"/>
              <a:pathLst>
                <a:path w="216534" h="267335">
                  <a:moveTo>
                    <a:pt x="179766" y="99926"/>
                  </a:moveTo>
                  <a:lnTo>
                    <a:pt x="124780" y="99926"/>
                  </a:lnTo>
                  <a:lnTo>
                    <a:pt x="124780" y="61984"/>
                  </a:lnTo>
                  <a:lnTo>
                    <a:pt x="134689" y="53209"/>
                  </a:lnTo>
                  <a:lnTo>
                    <a:pt x="140283" y="41718"/>
                  </a:lnTo>
                  <a:lnTo>
                    <a:pt x="116754" y="883"/>
                  </a:lnTo>
                  <a:lnTo>
                    <a:pt x="104029" y="0"/>
                  </a:lnTo>
                  <a:lnTo>
                    <a:pt x="91505" y="4236"/>
                  </a:lnTo>
                  <a:lnTo>
                    <a:pt x="81595" y="12980"/>
                  </a:lnTo>
                  <a:lnTo>
                    <a:pt x="76002" y="24467"/>
                  </a:lnTo>
                  <a:lnTo>
                    <a:pt x="75115" y="37218"/>
                  </a:lnTo>
                  <a:lnTo>
                    <a:pt x="79325" y="49753"/>
                  </a:lnTo>
                  <a:lnTo>
                    <a:pt x="82243" y="54826"/>
                  </a:lnTo>
                  <a:lnTo>
                    <a:pt x="86444" y="59058"/>
                  </a:lnTo>
                  <a:lnTo>
                    <a:pt x="91505" y="61984"/>
                  </a:lnTo>
                  <a:lnTo>
                    <a:pt x="91505" y="99926"/>
                  </a:lnTo>
                  <a:lnTo>
                    <a:pt x="36518" y="99926"/>
                  </a:lnTo>
                  <a:lnTo>
                    <a:pt x="2892" y="122299"/>
                  </a:lnTo>
                  <a:lnTo>
                    <a:pt x="0" y="136534"/>
                  </a:lnTo>
                  <a:lnTo>
                    <a:pt x="0" y="230098"/>
                  </a:lnTo>
                  <a:lnTo>
                    <a:pt x="22318" y="263806"/>
                  </a:lnTo>
                  <a:lnTo>
                    <a:pt x="179766" y="266706"/>
                  </a:lnTo>
                  <a:lnTo>
                    <a:pt x="190721" y="264469"/>
                  </a:lnTo>
                </a:path>
                <a:path w="216534" h="267335">
                  <a:moveTo>
                    <a:pt x="214050" y="241096"/>
                  </a:moveTo>
                  <a:lnTo>
                    <a:pt x="216285" y="230098"/>
                  </a:lnTo>
                  <a:lnTo>
                    <a:pt x="216285" y="136534"/>
                  </a:lnTo>
                  <a:lnTo>
                    <a:pt x="213392" y="122299"/>
                  </a:lnTo>
                  <a:lnTo>
                    <a:pt x="205564" y="110673"/>
                  </a:lnTo>
                  <a:lnTo>
                    <a:pt x="193967" y="102826"/>
                  </a:lnTo>
                  <a:lnTo>
                    <a:pt x="179766" y="99926"/>
                  </a:lnTo>
                </a:path>
                <a:path w="216534" h="267335">
                  <a:moveTo>
                    <a:pt x="66549" y="208333"/>
                  </a:moveTo>
                  <a:lnTo>
                    <a:pt x="56836" y="206367"/>
                  </a:lnTo>
                  <a:lnTo>
                    <a:pt x="48903" y="201005"/>
                  </a:lnTo>
                  <a:lnTo>
                    <a:pt x="43554" y="193053"/>
                  </a:lnTo>
                  <a:lnTo>
                    <a:pt x="41593" y="183316"/>
                  </a:lnTo>
                  <a:lnTo>
                    <a:pt x="43554" y="173579"/>
                  </a:lnTo>
                  <a:lnTo>
                    <a:pt x="48903" y="165627"/>
                  </a:lnTo>
                  <a:lnTo>
                    <a:pt x="56836" y="160265"/>
                  </a:lnTo>
                  <a:lnTo>
                    <a:pt x="66549" y="158299"/>
                  </a:lnTo>
                  <a:lnTo>
                    <a:pt x="76262" y="160265"/>
                  </a:lnTo>
                  <a:lnTo>
                    <a:pt x="84195" y="165627"/>
                  </a:lnTo>
                  <a:lnTo>
                    <a:pt x="89544" y="173579"/>
                  </a:lnTo>
                  <a:lnTo>
                    <a:pt x="91505" y="183316"/>
                  </a:lnTo>
                  <a:lnTo>
                    <a:pt x="89544" y="193053"/>
                  </a:lnTo>
                  <a:lnTo>
                    <a:pt x="84195" y="201005"/>
                  </a:lnTo>
                  <a:lnTo>
                    <a:pt x="76262" y="206367"/>
                  </a:lnTo>
                  <a:lnTo>
                    <a:pt x="66549" y="208333"/>
                  </a:lnTo>
                </a:path>
                <a:path w="216534" h="267335">
                  <a:moveTo>
                    <a:pt x="149736" y="208333"/>
                  </a:moveTo>
                  <a:lnTo>
                    <a:pt x="140022" y="206367"/>
                  </a:lnTo>
                  <a:lnTo>
                    <a:pt x="132090" y="201005"/>
                  </a:lnTo>
                  <a:lnTo>
                    <a:pt x="126741" y="193053"/>
                  </a:lnTo>
                  <a:lnTo>
                    <a:pt x="124780" y="183316"/>
                  </a:lnTo>
                  <a:lnTo>
                    <a:pt x="126741" y="173579"/>
                  </a:lnTo>
                  <a:lnTo>
                    <a:pt x="132090" y="165627"/>
                  </a:lnTo>
                  <a:lnTo>
                    <a:pt x="140022" y="160265"/>
                  </a:lnTo>
                  <a:lnTo>
                    <a:pt x="149736" y="158299"/>
                  </a:lnTo>
                  <a:lnTo>
                    <a:pt x="159449" y="160265"/>
                  </a:lnTo>
                  <a:lnTo>
                    <a:pt x="167382" y="165627"/>
                  </a:lnTo>
                  <a:lnTo>
                    <a:pt x="172730" y="173579"/>
                  </a:lnTo>
                  <a:lnTo>
                    <a:pt x="174692" y="183316"/>
                  </a:lnTo>
                  <a:lnTo>
                    <a:pt x="172730" y="193053"/>
                  </a:lnTo>
                  <a:lnTo>
                    <a:pt x="167382" y="201005"/>
                  </a:lnTo>
                  <a:lnTo>
                    <a:pt x="159449" y="206367"/>
                  </a:lnTo>
                  <a:lnTo>
                    <a:pt x="149736" y="208333"/>
                  </a:lnTo>
                </a:path>
              </a:pathLst>
            </a:custGeom>
            <a:ln w="971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00354" y="380068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19368" y="0"/>
                  </a:moveTo>
                  <a:lnTo>
                    <a:pt x="5587" y="0"/>
                  </a:lnTo>
                  <a:lnTo>
                    <a:pt x="0" y="5601"/>
                  </a:lnTo>
                  <a:lnTo>
                    <a:pt x="0" y="19415"/>
                  </a:lnTo>
                  <a:lnTo>
                    <a:pt x="5587" y="25016"/>
                  </a:lnTo>
                  <a:lnTo>
                    <a:pt x="19368" y="25016"/>
                  </a:lnTo>
                  <a:lnTo>
                    <a:pt x="24956" y="19415"/>
                  </a:lnTo>
                  <a:lnTo>
                    <a:pt x="24956" y="12508"/>
                  </a:lnTo>
                  <a:lnTo>
                    <a:pt x="24956" y="5601"/>
                  </a:lnTo>
                  <a:lnTo>
                    <a:pt x="1936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00354" y="380068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>
                  <a:moveTo>
                    <a:pt x="24956" y="12508"/>
                  </a:moveTo>
                  <a:lnTo>
                    <a:pt x="24956" y="19415"/>
                  </a:lnTo>
                  <a:lnTo>
                    <a:pt x="19368" y="25016"/>
                  </a:lnTo>
                  <a:lnTo>
                    <a:pt x="12478" y="25016"/>
                  </a:lnTo>
                  <a:lnTo>
                    <a:pt x="5587" y="25016"/>
                  </a:lnTo>
                  <a:lnTo>
                    <a:pt x="0" y="19415"/>
                  </a:lnTo>
                  <a:lnTo>
                    <a:pt x="0" y="12508"/>
                  </a:lnTo>
                  <a:lnTo>
                    <a:pt x="0" y="5601"/>
                  </a:lnTo>
                  <a:lnTo>
                    <a:pt x="5587" y="0"/>
                  </a:lnTo>
                  <a:lnTo>
                    <a:pt x="12478" y="0"/>
                  </a:lnTo>
                  <a:lnTo>
                    <a:pt x="19368" y="0"/>
                  </a:lnTo>
                  <a:lnTo>
                    <a:pt x="24956" y="5601"/>
                  </a:lnTo>
                  <a:lnTo>
                    <a:pt x="24956" y="12508"/>
                  </a:lnTo>
                </a:path>
              </a:pathLst>
            </a:custGeom>
            <a:ln w="971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82974" y="3810441"/>
              <a:ext cx="324485" cy="300355"/>
            </a:xfrm>
            <a:custGeom>
              <a:avLst/>
              <a:gdLst/>
              <a:ahLst/>
              <a:cxnLst/>
              <a:rect l="l" t="t" r="r" b="b"/>
              <a:pathLst>
                <a:path w="324484" h="300354">
                  <a:moveTo>
                    <a:pt x="13156" y="416"/>
                  </a:moveTo>
                  <a:lnTo>
                    <a:pt x="2544" y="19126"/>
                  </a:lnTo>
                  <a:lnTo>
                    <a:pt x="0" y="39749"/>
                  </a:lnTo>
                  <a:lnTo>
                    <a:pt x="5354" y="59824"/>
                  </a:lnTo>
                  <a:lnTo>
                    <a:pt x="18438" y="76892"/>
                  </a:lnTo>
                  <a:lnTo>
                    <a:pt x="23541" y="81332"/>
                  </a:lnTo>
                  <a:lnTo>
                    <a:pt x="29419" y="84786"/>
                  </a:lnTo>
                  <a:lnTo>
                    <a:pt x="35783" y="87059"/>
                  </a:lnTo>
                  <a:lnTo>
                    <a:pt x="35783" y="157106"/>
                  </a:lnTo>
                  <a:lnTo>
                    <a:pt x="58594" y="191606"/>
                  </a:lnTo>
                  <a:lnTo>
                    <a:pt x="135607" y="194548"/>
                  </a:lnTo>
                  <a:lnTo>
                    <a:pt x="135607" y="299985"/>
                  </a:lnTo>
                  <a:lnTo>
                    <a:pt x="207553" y="227904"/>
                  </a:lnTo>
                  <a:lnTo>
                    <a:pt x="177200" y="227904"/>
                  </a:lnTo>
                  <a:lnTo>
                    <a:pt x="177200" y="211226"/>
                  </a:lnTo>
                  <a:lnTo>
                    <a:pt x="206649" y="211226"/>
                  </a:lnTo>
                  <a:lnTo>
                    <a:pt x="230110" y="161192"/>
                  </a:lnTo>
                  <a:lnTo>
                    <a:pt x="70881" y="161192"/>
                  </a:lnTo>
                  <a:lnTo>
                    <a:pt x="69058" y="159365"/>
                  </a:lnTo>
                  <a:lnTo>
                    <a:pt x="69058" y="87976"/>
                  </a:lnTo>
                  <a:lnTo>
                    <a:pt x="88010" y="77931"/>
                  </a:lnTo>
                  <a:lnTo>
                    <a:pt x="101192" y="61935"/>
                  </a:lnTo>
                  <a:lnTo>
                    <a:pt x="102797" y="56844"/>
                  </a:lnTo>
                  <a:lnTo>
                    <a:pt x="53723" y="56844"/>
                  </a:lnTo>
                  <a:lnTo>
                    <a:pt x="45637" y="55161"/>
                  </a:lnTo>
                  <a:lnTo>
                    <a:pt x="39050" y="50655"/>
                  </a:lnTo>
                  <a:lnTo>
                    <a:pt x="34628" y="44003"/>
                  </a:lnTo>
                  <a:lnTo>
                    <a:pt x="33083" y="36107"/>
                  </a:lnTo>
                  <a:lnTo>
                    <a:pt x="33065" y="30909"/>
                  </a:lnTo>
                  <a:lnTo>
                    <a:pt x="34868" y="26107"/>
                  </a:lnTo>
                  <a:lnTo>
                    <a:pt x="38112" y="22348"/>
                  </a:lnTo>
                  <a:lnTo>
                    <a:pt x="13156" y="416"/>
                  </a:lnTo>
                  <a:close/>
                </a:path>
                <a:path w="324484" h="300354">
                  <a:moveTo>
                    <a:pt x="236762" y="186209"/>
                  </a:moveTo>
                  <a:lnTo>
                    <a:pt x="225771" y="209653"/>
                  </a:lnTo>
                  <a:lnTo>
                    <a:pt x="239323" y="196075"/>
                  </a:lnTo>
                  <a:lnTo>
                    <a:pt x="236762" y="186209"/>
                  </a:lnTo>
                  <a:close/>
                </a:path>
                <a:path w="324484" h="300354">
                  <a:moveTo>
                    <a:pt x="297862" y="137426"/>
                  </a:moveTo>
                  <a:lnTo>
                    <a:pt x="241254" y="137426"/>
                  </a:lnTo>
                  <a:lnTo>
                    <a:pt x="252982" y="182390"/>
                  </a:lnTo>
                  <a:lnTo>
                    <a:pt x="297862" y="137426"/>
                  </a:lnTo>
                  <a:close/>
                </a:path>
                <a:path w="324484" h="300354">
                  <a:moveTo>
                    <a:pt x="324081" y="111158"/>
                  </a:moveTo>
                  <a:lnTo>
                    <a:pt x="135607" y="111158"/>
                  </a:lnTo>
                  <a:lnTo>
                    <a:pt x="135607" y="161192"/>
                  </a:lnTo>
                  <a:lnTo>
                    <a:pt x="230110" y="161192"/>
                  </a:lnTo>
                  <a:lnTo>
                    <a:pt x="241254" y="137426"/>
                  </a:lnTo>
                  <a:lnTo>
                    <a:pt x="297862" y="137426"/>
                  </a:lnTo>
                  <a:lnTo>
                    <a:pt x="324081" y="111158"/>
                  </a:lnTo>
                  <a:close/>
                </a:path>
                <a:path w="324484" h="300354">
                  <a:moveTo>
                    <a:pt x="94014" y="0"/>
                  </a:moveTo>
                  <a:lnTo>
                    <a:pt x="69057" y="22181"/>
                  </a:lnTo>
                  <a:lnTo>
                    <a:pt x="72551" y="25989"/>
                  </a:lnTo>
                  <a:lnTo>
                    <a:pt x="74516" y="30909"/>
                  </a:lnTo>
                  <a:lnTo>
                    <a:pt x="53723" y="56844"/>
                  </a:lnTo>
                  <a:lnTo>
                    <a:pt x="102797" y="56844"/>
                  </a:lnTo>
                  <a:lnTo>
                    <a:pt x="107427" y="42151"/>
                  </a:lnTo>
                  <a:lnTo>
                    <a:pt x="105542" y="20743"/>
                  </a:lnTo>
                  <a:lnTo>
                    <a:pt x="103282" y="13057"/>
                  </a:lnTo>
                  <a:lnTo>
                    <a:pt x="99344" y="5976"/>
                  </a:lnTo>
                  <a:lnTo>
                    <a:pt x="940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82974" y="3810441"/>
              <a:ext cx="324485" cy="300355"/>
            </a:xfrm>
            <a:custGeom>
              <a:avLst/>
              <a:gdLst/>
              <a:ahLst/>
              <a:cxnLst/>
              <a:rect l="l" t="t" r="r" b="b"/>
              <a:pathLst>
                <a:path w="324484" h="300354">
                  <a:moveTo>
                    <a:pt x="324081" y="111158"/>
                  </a:moveTo>
                  <a:lnTo>
                    <a:pt x="135607" y="111158"/>
                  </a:lnTo>
                  <a:lnTo>
                    <a:pt x="135607" y="161192"/>
                  </a:lnTo>
                  <a:lnTo>
                    <a:pt x="73134" y="161192"/>
                  </a:lnTo>
                  <a:lnTo>
                    <a:pt x="70881" y="161192"/>
                  </a:lnTo>
                  <a:lnTo>
                    <a:pt x="69058" y="159365"/>
                  </a:lnTo>
                  <a:lnTo>
                    <a:pt x="69058" y="157106"/>
                  </a:lnTo>
                  <a:lnTo>
                    <a:pt x="69058" y="87976"/>
                  </a:lnTo>
                  <a:lnTo>
                    <a:pt x="88010" y="77931"/>
                  </a:lnTo>
                  <a:lnTo>
                    <a:pt x="101192" y="61935"/>
                  </a:lnTo>
                  <a:lnTo>
                    <a:pt x="107427" y="42151"/>
                  </a:lnTo>
                  <a:lnTo>
                    <a:pt x="105542" y="20743"/>
                  </a:lnTo>
                  <a:lnTo>
                    <a:pt x="103282" y="13057"/>
                  </a:lnTo>
                  <a:lnTo>
                    <a:pt x="99344" y="5976"/>
                  </a:lnTo>
                  <a:lnTo>
                    <a:pt x="94014" y="0"/>
                  </a:lnTo>
                  <a:lnTo>
                    <a:pt x="69058" y="22181"/>
                  </a:lnTo>
                  <a:lnTo>
                    <a:pt x="72551" y="25989"/>
                  </a:lnTo>
                  <a:lnTo>
                    <a:pt x="74527" y="30937"/>
                  </a:lnTo>
                  <a:lnTo>
                    <a:pt x="53723" y="56844"/>
                  </a:lnTo>
                  <a:lnTo>
                    <a:pt x="45637" y="55161"/>
                  </a:lnTo>
                  <a:lnTo>
                    <a:pt x="39050" y="50655"/>
                  </a:lnTo>
                  <a:lnTo>
                    <a:pt x="34628" y="44003"/>
                  </a:lnTo>
                  <a:lnTo>
                    <a:pt x="33038" y="35878"/>
                  </a:lnTo>
                  <a:lnTo>
                    <a:pt x="33065" y="30909"/>
                  </a:lnTo>
                  <a:lnTo>
                    <a:pt x="34868" y="26107"/>
                  </a:lnTo>
                  <a:lnTo>
                    <a:pt x="38112" y="22348"/>
                  </a:lnTo>
                  <a:lnTo>
                    <a:pt x="13156" y="416"/>
                  </a:lnTo>
                  <a:lnTo>
                    <a:pt x="2544" y="19126"/>
                  </a:lnTo>
                  <a:lnTo>
                    <a:pt x="0" y="39749"/>
                  </a:lnTo>
                  <a:lnTo>
                    <a:pt x="5354" y="59824"/>
                  </a:lnTo>
                  <a:lnTo>
                    <a:pt x="18438" y="76892"/>
                  </a:lnTo>
                  <a:lnTo>
                    <a:pt x="23541" y="81332"/>
                  </a:lnTo>
                  <a:lnTo>
                    <a:pt x="29419" y="84786"/>
                  </a:lnTo>
                  <a:lnTo>
                    <a:pt x="35783" y="87059"/>
                  </a:lnTo>
                  <a:lnTo>
                    <a:pt x="35783" y="157106"/>
                  </a:lnTo>
                  <a:lnTo>
                    <a:pt x="58594" y="191606"/>
                  </a:lnTo>
                  <a:lnTo>
                    <a:pt x="135607" y="194548"/>
                  </a:lnTo>
                  <a:lnTo>
                    <a:pt x="135607" y="299984"/>
                  </a:lnTo>
                </a:path>
              </a:pathLst>
            </a:custGeom>
            <a:ln w="9717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5317" y="3943010"/>
              <a:ext cx="85496" cy="10019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2083435" y="5023485"/>
            <a:ext cx="302450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44484E"/>
                </a:solidFill>
                <a:latin typeface="Lucida Sans Unicode"/>
                <a:cs typeface="Lucida Sans Unicode"/>
              </a:rPr>
              <a:t>h</a:t>
            </a:r>
            <a:r>
              <a:rPr sz="2200" spc="-80" dirty="0">
                <a:solidFill>
                  <a:srgbClr val="44484E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pro</a:t>
            </a:r>
            <a:r>
              <a:rPr sz="2200" spc="-65" dirty="0">
                <a:solidFill>
                  <a:srgbClr val="44484E"/>
                </a:solidFill>
                <a:latin typeface="Lucida Sans Unicode"/>
                <a:cs typeface="Lucida Sans Unicode"/>
              </a:rPr>
              <a:t>ces</a:t>
            </a:r>
            <a:r>
              <a:rPr sz="2200" spc="-55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a</a:t>
            </a:r>
            <a:r>
              <a:rPr sz="2200" spc="-85" dirty="0">
                <a:solidFill>
                  <a:srgbClr val="44484E"/>
                </a:solidFill>
                <a:latin typeface="Lucida Sans Unicode"/>
                <a:cs typeface="Lucida Sans Unicode"/>
              </a:rPr>
              <a:t>i</a:t>
            </a:r>
            <a:r>
              <a:rPr sz="2200" spc="-95" dirty="0">
                <a:solidFill>
                  <a:srgbClr val="44484E"/>
                </a:solidFill>
                <a:latin typeface="Lucida Sans Unicode"/>
                <a:cs typeface="Lucida Sans Unicode"/>
              </a:rPr>
              <a:t>l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44484E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44484E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the  </a:t>
            </a:r>
            <a:r>
              <a:rPr sz="2200" spc="-35" dirty="0">
                <a:solidFill>
                  <a:srgbClr val="44484E"/>
                </a:solidFill>
                <a:latin typeface="Lucida Sans Unicode"/>
                <a:cs typeface="Lucida Sans Unicode"/>
              </a:rPr>
              <a:t>model </a:t>
            </a:r>
            <a:r>
              <a:rPr sz="2200" spc="-40" dirty="0">
                <a:solidFill>
                  <a:srgbClr val="44484E"/>
                </a:solidFill>
                <a:latin typeface="Lucida Sans Unicode"/>
                <a:cs typeface="Lucida Sans Unicode"/>
              </a:rPr>
              <a:t>to </a:t>
            </a:r>
            <a:r>
              <a:rPr sz="2200" spc="-30" dirty="0">
                <a:solidFill>
                  <a:srgbClr val="44484E"/>
                </a:solidFill>
                <a:latin typeface="Lucida Sans Unicode"/>
                <a:cs typeface="Lucida Sans Unicode"/>
              </a:rPr>
              <a:t>produce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4484E"/>
                </a:solidFill>
                <a:latin typeface="Lucida Sans Unicode"/>
                <a:cs typeface="Lucida Sans Unicode"/>
              </a:rPr>
              <a:t>more </a:t>
            </a:r>
            <a:r>
              <a:rPr sz="2200" spc="-25" dirty="0">
                <a:solidFill>
                  <a:srgbClr val="44484E"/>
                </a:solidFill>
                <a:latin typeface="Lucida Sans Unicode"/>
                <a:cs typeface="Lucida Sans Unicode"/>
              </a:rPr>
              <a:t>relevant and </a:t>
            </a:r>
            <a:r>
              <a:rPr sz="2200" spc="-20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4484E"/>
                </a:solidFill>
                <a:latin typeface="Lucida Sans Unicode"/>
                <a:cs typeface="Lucida Sans Unicode"/>
              </a:rPr>
              <a:t>specialized</a:t>
            </a:r>
            <a:r>
              <a:rPr sz="2200" spc="-85" dirty="0">
                <a:solidFill>
                  <a:srgbClr val="44484E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4484E"/>
                </a:solidFill>
                <a:latin typeface="Lucida Sans Unicode"/>
                <a:cs typeface="Lucida Sans Unicode"/>
              </a:rPr>
              <a:t>outputs.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822690" cy="8229600"/>
            <a:chOff x="0" y="0"/>
            <a:chExt cx="882269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22542" cy="82295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3051048"/>
              <a:ext cx="6673596" cy="30419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20306" y="293877"/>
            <a:ext cx="2215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Quick</a:t>
            </a:r>
            <a:r>
              <a:rPr spc="-195" dirty="0"/>
              <a:t> </a:t>
            </a:r>
            <a:r>
              <a:rPr spc="-15" dirty="0"/>
              <a:t>Check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55892" y="816898"/>
            <a:ext cx="2741676" cy="380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07502" y="2382163"/>
            <a:ext cx="7099934" cy="300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75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4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neural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netwo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k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ype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wel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57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ited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pr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oc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g 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sequential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AI?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AutoNum type="alphaUcPeriod"/>
              <a:tabLst>
                <a:tab pos="355600" algn="l"/>
              </a:tabLst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57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based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80"/>
              </a:spcBef>
              <a:buAutoNum type="alphaUcPeriod"/>
              <a:tabLst>
                <a:tab pos="355600" algn="l"/>
              </a:tabLst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GAN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RNN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CNN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9980" y="4326128"/>
            <a:ext cx="7414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Evaluating</a:t>
            </a:r>
            <a:r>
              <a:rPr spc="-110" dirty="0"/>
              <a:t> </a:t>
            </a:r>
            <a:r>
              <a:rPr spc="25" dirty="0"/>
              <a:t>Model</a:t>
            </a:r>
            <a:r>
              <a:rPr spc="-85" dirty="0"/>
              <a:t> </a:t>
            </a:r>
            <a:r>
              <a:rPr spc="20" dirty="0"/>
              <a:t>Quality</a:t>
            </a:r>
            <a:r>
              <a:rPr spc="-114" dirty="0"/>
              <a:t> </a:t>
            </a:r>
            <a:r>
              <a:rPr spc="20" dirty="0"/>
              <a:t>in</a:t>
            </a:r>
            <a:r>
              <a:rPr spc="-90" dirty="0"/>
              <a:t> </a:t>
            </a:r>
            <a:r>
              <a:rPr dirty="0"/>
              <a:t>Generative</a:t>
            </a:r>
            <a:r>
              <a:rPr spc="-135" dirty="0"/>
              <a:t> </a:t>
            </a:r>
            <a:r>
              <a:rPr spc="-210" dirty="0"/>
              <a:t>AI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7922" y="1459590"/>
            <a:ext cx="13462000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Assessing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quality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content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generated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vital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choosing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right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identifying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areas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improvement.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0615" y="306451"/>
            <a:ext cx="7414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Evaluating</a:t>
            </a:r>
            <a:r>
              <a:rPr spc="-110" dirty="0"/>
              <a:t> </a:t>
            </a:r>
            <a:r>
              <a:rPr spc="25" dirty="0"/>
              <a:t>Model</a:t>
            </a:r>
            <a:r>
              <a:rPr spc="-85" dirty="0"/>
              <a:t> </a:t>
            </a:r>
            <a:r>
              <a:rPr spc="20" dirty="0"/>
              <a:t>Quality</a:t>
            </a:r>
            <a:r>
              <a:rPr spc="-114" dirty="0"/>
              <a:t> </a:t>
            </a:r>
            <a:r>
              <a:rPr spc="20" dirty="0"/>
              <a:t>in</a:t>
            </a:r>
            <a:r>
              <a:rPr spc="-90" dirty="0"/>
              <a:t> </a:t>
            </a:r>
            <a:r>
              <a:rPr dirty="0"/>
              <a:t>Generative</a:t>
            </a:r>
            <a:r>
              <a:rPr spc="-135" dirty="0"/>
              <a:t> </a:t>
            </a:r>
            <a:r>
              <a:rPr spc="-210" dirty="0"/>
              <a:t>AI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83307" y="2987039"/>
            <a:ext cx="12550140" cy="1595755"/>
            <a:chOff x="2083307" y="2987039"/>
            <a:chExt cx="12550140" cy="1595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3307" y="2987039"/>
              <a:ext cx="12550140" cy="1595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8651" y="3304044"/>
              <a:ext cx="12449556" cy="10683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09215" y="3012947"/>
              <a:ext cx="12448540" cy="1493520"/>
            </a:xfrm>
            <a:custGeom>
              <a:avLst/>
              <a:gdLst/>
              <a:ahLst/>
              <a:cxnLst/>
              <a:rect l="l" t="t" r="r" b="b"/>
              <a:pathLst>
                <a:path w="12448540" h="1493520">
                  <a:moveTo>
                    <a:pt x="12199112" y="0"/>
                  </a:moveTo>
                  <a:lnTo>
                    <a:pt x="248919" y="0"/>
                  </a:lnTo>
                  <a:lnTo>
                    <a:pt x="204192" y="4012"/>
                  </a:lnTo>
                  <a:lnTo>
                    <a:pt x="162088" y="15580"/>
                  </a:lnTo>
                  <a:lnTo>
                    <a:pt x="123312" y="33998"/>
                  </a:lnTo>
                  <a:lnTo>
                    <a:pt x="88568" y="58562"/>
                  </a:lnTo>
                  <a:lnTo>
                    <a:pt x="58562" y="88568"/>
                  </a:lnTo>
                  <a:lnTo>
                    <a:pt x="33998" y="123312"/>
                  </a:lnTo>
                  <a:lnTo>
                    <a:pt x="15580" y="162088"/>
                  </a:lnTo>
                  <a:lnTo>
                    <a:pt x="4012" y="204192"/>
                  </a:lnTo>
                  <a:lnTo>
                    <a:pt x="0" y="248919"/>
                  </a:lnTo>
                  <a:lnTo>
                    <a:pt x="0" y="1244600"/>
                  </a:lnTo>
                  <a:lnTo>
                    <a:pt x="4012" y="1289327"/>
                  </a:lnTo>
                  <a:lnTo>
                    <a:pt x="15580" y="1331431"/>
                  </a:lnTo>
                  <a:lnTo>
                    <a:pt x="33998" y="1370207"/>
                  </a:lnTo>
                  <a:lnTo>
                    <a:pt x="58562" y="1404951"/>
                  </a:lnTo>
                  <a:lnTo>
                    <a:pt x="88568" y="1434957"/>
                  </a:lnTo>
                  <a:lnTo>
                    <a:pt x="123312" y="1459521"/>
                  </a:lnTo>
                  <a:lnTo>
                    <a:pt x="162088" y="1477939"/>
                  </a:lnTo>
                  <a:lnTo>
                    <a:pt x="204192" y="1489507"/>
                  </a:lnTo>
                  <a:lnTo>
                    <a:pt x="248919" y="1493519"/>
                  </a:lnTo>
                  <a:lnTo>
                    <a:pt x="12199112" y="1493519"/>
                  </a:lnTo>
                  <a:lnTo>
                    <a:pt x="12243839" y="1489507"/>
                  </a:lnTo>
                  <a:lnTo>
                    <a:pt x="12285943" y="1477939"/>
                  </a:lnTo>
                  <a:lnTo>
                    <a:pt x="12324719" y="1459521"/>
                  </a:lnTo>
                  <a:lnTo>
                    <a:pt x="12359463" y="1434957"/>
                  </a:lnTo>
                  <a:lnTo>
                    <a:pt x="12389469" y="1404951"/>
                  </a:lnTo>
                  <a:lnTo>
                    <a:pt x="12414033" y="1370207"/>
                  </a:lnTo>
                  <a:lnTo>
                    <a:pt x="12432451" y="1331431"/>
                  </a:lnTo>
                  <a:lnTo>
                    <a:pt x="12444019" y="1289327"/>
                  </a:lnTo>
                  <a:lnTo>
                    <a:pt x="12448032" y="1244600"/>
                  </a:lnTo>
                  <a:lnTo>
                    <a:pt x="12448032" y="248919"/>
                  </a:lnTo>
                  <a:lnTo>
                    <a:pt x="12444019" y="204192"/>
                  </a:lnTo>
                  <a:lnTo>
                    <a:pt x="12432451" y="162088"/>
                  </a:lnTo>
                  <a:lnTo>
                    <a:pt x="12414033" y="123312"/>
                  </a:lnTo>
                  <a:lnTo>
                    <a:pt x="12389469" y="88568"/>
                  </a:lnTo>
                  <a:lnTo>
                    <a:pt x="12359463" y="58562"/>
                  </a:lnTo>
                  <a:lnTo>
                    <a:pt x="12324719" y="33998"/>
                  </a:lnTo>
                  <a:lnTo>
                    <a:pt x="12285943" y="15580"/>
                  </a:lnTo>
                  <a:lnTo>
                    <a:pt x="12243839" y="4012"/>
                  </a:lnTo>
                  <a:lnTo>
                    <a:pt x="12199112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50389" y="3340097"/>
            <a:ext cx="11958955" cy="78422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Selecting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right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task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crucial,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given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distinct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strengths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weaknesses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models.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One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may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excel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image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generation,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another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coherent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text.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83307" y="5253228"/>
            <a:ext cx="12550140" cy="1597660"/>
            <a:chOff x="2083307" y="5253228"/>
            <a:chExt cx="12550140" cy="15976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3307" y="5253228"/>
              <a:ext cx="12550140" cy="15971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1427" y="5381244"/>
              <a:ext cx="12230099" cy="14477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109215" y="5279136"/>
              <a:ext cx="12448540" cy="1495425"/>
            </a:xfrm>
            <a:custGeom>
              <a:avLst/>
              <a:gdLst/>
              <a:ahLst/>
              <a:cxnLst/>
              <a:rect l="l" t="t" r="r" b="b"/>
              <a:pathLst>
                <a:path w="12448540" h="1495425">
                  <a:moveTo>
                    <a:pt x="12198857" y="0"/>
                  </a:moveTo>
                  <a:lnTo>
                    <a:pt x="249173" y="0"/>
                  </a:lnTo>
                  <a:lnTo>
                    <a:pt x="204370" y="4012"/>
                  </a:lnTo>
                  <a:lnTo>
                    <a:pt x="162207" y="15582"/>
                  </a:lnTo>
                  <a:lnTo>
                    <a:pt x="123387" y="34007"/>
                  </a:lnTo>
                  <a:lnTo>
                    <a:pt x="88612" y="58585"/>
                  </a:lnTo>
                  <a:lnTo>
                    <a:pt x="58585" y="88612"/>
                  </a:lnTo>
                  <a:lnTo>
                    <a:pt x="34007" y="123387"/>
                  </a:lnTo>
                  <a:lnTo>
                    <a:pt x="15582" y="162207"/>
                  </a:lnTo>
                  <a:lnTo>
                    <a:pt x="4012" y="204370"/>
                  </a:lnTo>
                  <a:lnTo>
                    <a:pt x="0" y="249174"/>
                  </a:lnTo>
                  <a:lnTo>
                    <a:pt x="0" y="1245870"/>
                  </a:lnTo>
                  <a:lnTo>
                    <a:pt x="4012" y="1290673"/>
                  </a:lnTo>
                  <a:lnTo>
                    <a:pt x="15582" y="1332836"/>
                  </a:lnTo>
                  <a:lnTo>
                    <a:pt x="34007" y="1371656"/>
                  </a:lnTo>
                  <a:lnTo>
                    <a:pt x="58585" y="1406431"/>
                  </a:lnTo>
                  <a:lnTo>
                    <a:pt x="88612" y="1436458"/>
                  </a:lnTo>
                  <a:lnTo>
                    <a:pt x="123387" y="1461036"/>
                  </a:lnTo>
                  <a:lnTo>
                    <a:pt x="162207" y="1479461"/>
                  </a:lnTo>
                  <a:lnTo>
                    <a:pt x="204370" y="1491031"/>
                  </a:lnTo>
                  <a:lnTo>
                    <a:pt x="249173" y="1495044"/>
                  </a:lnTo>
                  <a:lnTo>
                    <a:pt x="12198857" y="1495044"/>
                  </a:lnTo>
                  <a:lnTo>
                    <a:pt x="12243661" y="1491031"/>
                  </a:lnTo>
                  <a:lnTo>
                    <a:pt x="12285824" y="1479461"/>
                  </a:lnTo>
                  <a:lnTo>
                    <a:pt x="12324644" y="1461036"/>
                  </a:lnTo>
                  <a:lnTo>
                    <a:pt x="12359419" y="1436458"/>
                  </a:lnTo>
                  <a:lnTo>
                    <a:pt x="12389446" y="1406431"/>
                  </a:lnTo>
                  <a:lnTo>
                    <a:pt x="12414024" y="1371656"/>
                  </a:lnTo>
                  <a:lnTo>
                    <a:pt x="12432449" y="1332836"/>
                  </a:lnTo>
                  <a:lnTo>
                    <a:pt x="12444019" y="1290673"/>
                  </a:lnTo>
                  <a:lnTo>
                    <a:pt x="12448032" y="1245870"/>
                  </a:lnTo>
                  <a:lnTo>
                    <a:pt x="12448032" y="249174"/>
                  </a:lnTo>
                  <a:lnTo>
                    <a:pt x="12444019" y="204370"/>
                  </a:lnTo>
                  <a:lnTo>
                    <a:pt x="12432449" y="162207"/>
                  </a:lnTo>
                  <a:lnTo>
                    <a:pt x="12414024" y="123387"/>
                  </a:lnTo>
                  <a:lnTo>
                    <a:pt x="12389446" y="88612"/>
                  </a:lnTo>
                  <a:lnTo>
                    <a:pt x="12359419" y="58585"/>
                  </a:lnTo>
                  <a:lnTo>
                    <a:pt x="12324644" y="34007"/>
                  </a:lnTo>
                  <a:lnTo>
                    <a:pt x="12285824" y="15582"/>
                  </a:lnTo>
                  <a:lnTo>
                    <a:pt x="12243661" y="4012"/>
                  </a:lnTo>
                  <a:lnTo>
                    <a:pt x="12198857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63164" y="5418226"/>
            <a:ext cx="11734800" cy="1163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199"/>
              </a:lnSpc>
              <a:spcBef>
                <a:spcPts val="100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Evaluating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essential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selecting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best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fit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task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improving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overall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system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success.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guides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choices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enables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refinement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endParaRPr sz="2200">
              <a:latin typeface="Lucida Sans Unicode"/>
              <a:cs typeface="Lucida Sans Unicode"/>
            </a:endParaRPr>
          </a:p>
          <a:p>
            <a:pPr marL="3810" algn="ctr">
              <a:lnSpc>
                <a:spcPct val="100000"/>
              </a:lnSpc>
              <a:spcBef>
                <a:spcPts val="345"/>
              </a:spcBef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specific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requirements.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17391" y="817012"/>
            <a:ext cx="9230867" cy="3780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3861" y="1510741"/>
            <a:ext cx="9860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Three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main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requirements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must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met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when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evaluating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models: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0615" y="306451"/>
            <a:ext cx="7414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Evaluating</a:t>
            </a:r>
            <a:r>
              <a:rPr spc="-110" dirty="0"/>
              <a:t> </a:t>
            </a:r>
            <a:r>
              <a:rPr spc="25" dirty="0"/>
              <a:t>Model</a:t>
            </a:r>
            <a:r>
              <a:rPr spc="-85" dirty="0"/>
              <a:t> </a:t>
            </a:r>
            <a:r>
              <a:rPr spc="20" dirty="0"/>
              <a:t>Quality</a:t>
            </a:r>
            <a:r>
              <a:rPr spc="-114" dirty="0"/>
              <a:t> </a:t>
            </a:r>
            <a:r>
              <a:rPr spc="20" dirty="0"/>
              <a:t>in</a:t>
            </a:r>
            <a:r>
              <a:rPr spc="-90" dirty="0"/>
              <a:t> </a:t>
            </a:r>
            <a:r>
              <a:rPr dirty="0"/>
              <a:t>Generative</a:t>
            </a:r>
            <a:r>
              <a:rPr spc="-135" dirty="0"/>
              <a:t> </a:t>
            </a:r>
            <a:r>
              <a:rPr spc="-210" dirty="0"/>
              <a:t>AI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517391" y="817012"/>
            <a:ext cx="9230995" cy="5974080"/>
            <a:chOff x="3517391" y="817012"/>
            <a:chExt cx="9230995" cy="59740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7391" y="817012"/>
              <a:ext cx="9230867" cy="378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96455" y="3995622"/>
              <a:ext cx="2931160" cy="1277620"/>
            </a:xfrm>
            <a:custGeom>
              <a:avLst/>
              <a:gdLst/>
              <a:ahLst/>
              <a:cxnLst/>
              <a:rect l="l" t="t" r="r" b="b"/>
              <a:pathLst>
                <a:path w="2931159" h="1277620">
                  <a:moveTo>
                    <a:pt x="1466054" y="0"/>
                  </a:moveTo>
                  <a:lnTo>
                    <a:pt x="1418995" y="156"/>
                  </a:lnTo>
                  <a:lnTo>
                    <a:pt x="1371987" y="1592"/>
                  </a:lnTo>
                  <a:lnTo>
                    <a:pt x="1325060" y="4303"/>
                  </a:lnTo>
                  <a:lnTo>
                    <a:pt x="1278239" y="8284"/>
                  </a:lnTo>
                  <a:lnTo>
                    <a:pt x="1231552" y="13531"/>
                  </a:lnTo>
                  <a:lnTo>
                    <a:pt x="1185028" y="20038"/>
                  </a:lnTo>
                  <a:lnTo>
                    <a:pt x="1138693" y="27800"/>
                  </a:lnTo>
                  <a:lnTo>
                    <a:pt x="1092575" y="36812"/>
                  </a:lnTo>
                  <a:lnTo>
                    <a:pt x="1046702" y="47070"/>
                  </a:lnTo>
                  <a:lnTo>
                    <a:pt x="1001102" y="58569"/>
                  </a:lnTo>
                  <a:lnTo>
                    <a:pt x="955800" y="71303"/>
                  </a:lnTo>
                  <a:lnTo>
                    <a:pt x="910827" y="85268"/>
                  </a:lnTo>
                  <a:lnTo>
                    <a:pt x="866208" y="100458"/>
                  </a:lnTo>
                  <a:lnTo>
                    <a:pt x="821971" y="116869"/>
                  </a:lnTo>
                  <a:lnTo>
                    <a:pt x="778144" y="134496"/>
                  </a:lnTo>
                  <a:lnTo>
                    <a:pt x="734755" y="153334"/>
                  </a:lnTo>
                  <a:lnTo>
                    <a:pt x="691831" y="173378"/>
                  </a:lnTo>
                  <a:lnTo>
                    <a:pt x="649399" y="194623"/>
                  </a:lnTo>
                  <a:lnTo>
                    <a:pt x="607487" y="217063"/>
                  </a:lnTo>
                  <a:lnTo>
                    <a:pt x="566123" y="240695"/>
                  </a:lnTo>
                  <a:lnTo>
                    <a:pt x="525334" y="265513"/>
                  </a:lnTo>
                  <a:lnTo>
                    <a:pt x="485148" y="291513"/>
                  </a:lnTo>
                  <a:lnTo>
                    <a:pt x="445592" y="318688"/>
                  </a:lnTo>
                  <a:lnTo>
                    <a:pt x="406693" y="347035"/>
                  </a:lnTo>
                  <a:lnTo>
                    <a:pt x="368480" y="376548"/>
                  </a:lnTo>
                  <a:lnTo>
                    <a:pt x="330980" y="407223"/>
                  </a:lnTo>
                  <a:lnTo>
                    <a:pt x="294220" y="439054"/>
                  </a:lnTo>
                  <a:lnTo>
                    <a:pt x="258228" y="472037"/>
                  </a:lnTo>
                  <a:lnTo>
                    <a:pt x="223031" y="506167"/>
                  </a:lnTo>
                  <a:lnTo>
                    <a:pt x="188658" y="541438"/>
                  </a:lnTo>
                  <a:lnTo>
                    <a:pt x="155135" y="577846"/>
                  </a:lnTo>
                  <a:lnTo>
                    <a:pt x="122490" y="615385"/>
                  </a:lnTo>
                  <a:lnTo>
                    <a:pt x="90750" y="654052"/>
                  </a:lnTo>
                  <a:lnTo>
                    <a:pt x="59944" y="693840"/>
                  </a:lnTo>
                  <a:lnTo>
                    <a:pt x="30099" y="734746"/>
                  </a:lnTo>
                  <a:lnTo>
                    <a:pt x="15049" y="753812"/>
                  </a:lnTo>
                  <a:lnTo>
                    <a:pt x="7524" y="763982"/>
                  </a:lnTo>
                  <a:lnTo>
                    <a:pt x="0" y="774878"/>
                  </a:lnTo>
                  <a:lnTo>
                    <a:pt x="642366" y="1229665"/>
                  </a:lnTo>
                  <a:lnTo>
                    <a:pt x="656145" y="1208599"/>
                  </a:lnTo>
                  <a:lnTo>
                    <a:pt x="662797" y="1198929"/>
                  </a:lnTo>
                  <a:lnTo>
                    <a:pt x="698318" y="1151372"/>
                  </a:lnTo>
                  <a:lnTo>
                    <a:pt x="728239" y="1115039"/>
                  </a:lnTo>
                  <a:lnTo>
                    <a:pt x="759609" y="1080545"/>
                  </a:lnTo>
                  <a:lnTo>
                    <a:pt x="792352" y="1047903"/>
                  </a:lnTo>
                  <a:lnTo>
                    <a:pt x="826392" y="1017125"/>
                  </a:lnTo>
                  <a:lnTo>
                    <a:pt x="861652" y="988225"/>
                  </a:lnTo>
                  <a:lnTo>
                    <a:pt x="898055" y="961214"/>
                  </a:lnTo>
                  <a:lnTo>
                    <a:pt x="935525" y="936106"/>
                  </a:lnTo>
                  <a:lnTo>
                    <a:pt x="973985" y="912912"/>
                  </a:lnTo>
                  <a:lnTo>
                    <a:pt x="1013358" y="891646"/>
                  </a:lnTo>
                  <a:lnTo>
                    <a:pt x="1053568" y="872320"/>
                  </a:lnTo>
                  <a:lnTo>
                    <a:pt x="1094538" y="854946"/>
                  </a:lnTo>
                  <a:lnTo>
                    <a:pt x="1136192" y="839537"/>
                  </a:lnTo>
                  <a:lnTo>
                    <a:pt x="1178452" y="826106"/>
                  </a:lnTo>
                  <a:lnTo>
                    <a:pt x="1221243" y="814665"/>
                  </a:lnTo>
                  <a:lnTo>
                    <a:pt x="1264487" y="805226"/>
                  </a:lnTo>
                  <a:lnTo>
                    <a:pt x="1308108" y="797803"/>
                  </a:lnTo>
                  <a:lnTo>
                    <a:pt x="1352030" y="792408"/>
                  </a:lnTo>
                  <a:lnTo>
                    <a:pt x="1396176" y="789053"/>
                  </a:lnTo>
                  <a:lnTo>
                    <a:pt x="1440468" y="787750"/>
                  </a:lnTo>
                  <a:lnTo>
                    <a:pt x="1484831" y="788514"/>
                  </a:lnTo>
                  <a:lnTo>
                    <a:pt x="1529188" y="791355"/>
                  </a:lnTo>
                  <a:lnTo>
                    <a:pt x="1573462" y="796287"/>
                  </a:lnTo>
                  <a:lnTo>
                    <a:pt x="1617576" y="803322"/>
                  </a:lnTo>
                  <a:lnTo>
                    <a:pt x="1661455" y="812472"/>
                  </a:lnTo>
                  <a:lnTo>
                    <a:pt x="1705020" y="823751"/>
                  </a:lnTo>
                  <a:lnTo>
                    <a:pt x="1748197" y="837170"/>
                  </a:lnTo>
                  <a:lnTo>
                    <a:pt x="1790907" y="852743"/>
                  </a:lnTo>
                  <a:lnTo>
                    <a:pt x="1833075" y="870482"/>
                  </a:lnTo>
                  <a:lnTo>
                    <a:pt x="1874624" y="890399"/>
                  </a:lnTo>
                  <a:lnTo>
                    <a:pt x="1915477" y="912507"/>
                  </a:lnTo>
                  <a:lnTo>
                    <a:pt x="1955557" y="936818"/>
                  </a:lnTo>
                  <a:lnTo>
                    <a:pt x="1994789" y="963346"/>
                  </a:lnTo>
                  <a:lnTo>
                    <a:pt x="2038754" y="996432"/>
                  </a:lnTo>
                  <a:lnTo>
                    <a:pt x="2080313" y="1031511"/>
                  </a:lnTo>
                  <a:lnTo>
                    <a:pt x="2119405" y="1068468"/>
                  </a:lnTo>
                  <a:lnTo>
                    <a:pt x="2155967" y="1107189"/>
                  </a:lnTo>
                  <a:lnTo>
                    <a:pt x="2189941" y="1147559"/>
                  </a:lnTo>
                  <a:lnTo>
                    <a:pt x="2221263" y="1189463"/>
                  </a:lnTo>
                  <a:lnTo>
                    <a:pt x="2249874" y="1232788"/>
                  </a:lnTo>
                  <a:lnTo>
                    <a:pt x="2275713" y="1277417"/>
                  </a:lnTo>
                  <a:lnTo>
                    <a:pt x="2930652" y="837743"/>
                  </a:lnTo>
                  <a:lnTo>
                    <a:pt x="2904237" y="795557"/>
                  </a:lnTo>
                  <a:lnTo>
                    <a:pt x="2876596" y="754084"/>
                  </a:lnTo>
                  <a:lnTo>
                    <a:pt x="2847734" y="713348"/>
                  </a:lnTo>
                  <a:lnTo>
                    <a:pt x="2817658" y="673369"/>
                  </a:lnTo>
                  <a:lnTo>
                    <a:pt x="2786372" y="634171"/>
                  </a:lnTo>
                  <a:lnTo>
                    <a:pt x="2753883" y="595773"/>
                  </a:lnTo>
                  <a:lnTo>
                    <a:pt x="2720197" y="558200"/>
                  </a:lnTo>
                  <a:lnTo>
                    <a:pt x="2685319" y="521472"/>
                  </a:lnTo>
                  <a:lnTo>
                    <a:pt x="2649255" y="485612"/>
                  </a:lnTo>
                  <a:lnTo>
                    <a:pt x="2612011" y="450641"/>
                  </a:lnTo>
                  <a:lnTo>
                    <a:pt x="2573593" y="416581"/>
                  </a:lnTo>
                  <a:lnTo>
                    <a:pt x="2534007" y="383455"/>
                  </a:lnTo>
                  <a:lnTo>
                    <a:pt x="2493259" y="351284"/>
                  </a:lnTo>
                  <a:lnTo>
                    <a:pt x="2451354" y="320091"/>
                  </a:lnTo>
                  <a:lnTo>
                    <a:pt x="2407768" y="290233"/>
                  </a:lnTo>
                  <a:lnTo>
                    <a:pt x="2363570" y="261896"/>
                  </a:lnTo>
                  <a:lnTo>
                    <a:pt x="2318797" y="235069"/>
                  </a:lnTo>
                  <a:lnTo>
                    <a:pt x="2273486" y="209742"/>
                  </a:lnTo>
                  <a:lnTo>
                    <a:pt x="2227673" y="185902"/>
                  </a:lnTo>
                  <a:lnTo>
                    <a:pt x="2181396" y="163538"/>
                  </a:lnTo>
                  <a:lnTo>
                    <a:pt x="2134690" y="142639"/>
                  </a:lnTo>
                  <a:lnTo>
                    <a:pt x="2087594" y="123193"/>
                  </a:lnTo>
                  <a:lnTo>
                    <a:pt x="2040143" y="105190"/>
                  </a:lnTo>
                  <a:lnTo>
                    <a:pt x="1992375" y="88617"/>
                  </a:lnTo>
                  <a:lnTo>
                    <a:pt x="1944326" y="73464"/>
                  </a:lnTo>
                  <a:lnTo>
                    <a:pt x="1896034" y="59719"/>
                  </a:lnTo>
                  <a:lnTo>
                    <a:pt x="1847535" y="47371"/>
                  </a:lnTo>
                  <a:lnTo>
                    <a:pt x="1798866" y="36408"/>
                  </a:lnTo>
                  <a:lnTo>
                    <a:pt x="1750063" y="26819"/>
                  </a:lnTo>
                  <a:lnTo>
                    <a:pt x="1701165" y="18593"/>
                  </a:lnTo>
                  <a:lnTo>
                    <a:pt x="1654259" y="12275"/>
                  </a:lnTo>
                  <a:lnTo>
                    <a:pt x="1607268" y="7261"/>
                  </a:lnTo>
                  <a:lnTo>
                    <a:pt x="1560218" y="3547"/>
                  </a:lnTo>
                  <a:lnTo>
                    <a:pt x="1513138" y="1128"/>
                  </a:lnTo>
                  <a:lnTo>
                    <a:pt x="146605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02090" y="4855464"/>
              <a:ext cx="992505" cy="1927860"/>
            </a:xfrm>
            <a:custGeom>
              <a:avLst/>
              <a:gdLst/>
              <a:ahLst/>
              <a:cxnLst/>
              <a:rect l="l" t="t" r="r" b="b"/>
              <a:pathLst>
                <a:path w="992504" h="1927859">
                  <a:moveTo>
                    <a:pt x="248137" y="0"/>
                  </a:moveTo>
                  <a:lnTo>
                    <a:pt x="223120" y="42689"/>
                  </a:lnTo>
                  <a:lnTo>
                    <a:pt x="199457" y="85857"/>
                  </a:lnTo>
                  <a:lnTo>
                    <a:pt x="177142" y="129474"/>
                  </a:lnTo>
                  <a:lnTo>
                    <a:pt x="156173" y="173515"/>
                  </a:lnTo>
                  <a:lnTo>
                    <a:pt x="136544" y="217951"/>
                  </a:lnTo>
                  <a:lnTo>
                    <a:pt x="118251" y="262754"/>
                  </a:lnTo>
                  <a:lnTo>
                    <a:pt x="101290" y="307898"/>
                  </a:lnTo>
                  <a:lnTo>
                    <a:pt x="85656" y="353355"/>
                  </a:lnTo>
                  <a:lnTo>
                    <a:pt x="71345" y="399097"/>
                  </a:lnTo>
                  <a:lnTo>
                    <a:pt x="58353" y="445097"/>
                  </a:lnTo>
                  <a:lnTo>
                    <a:pt x="46675" y="491328"/>
                  </a:lnTo>
                  <a:lnTo>
                    <a:pt x="36307" y="537761"/>
                  </a:lnTo>
                  <a:lnTo>
                    <a:pt x="27245" y="584370"/>
                  </a:lnTo>
                  <a:lnTo>
                    <a:pt x="19484" y="631126"/>
                  </a:lnTo>
                  <a:lnTo>
                    <a:pt x="13020" y="678003"/>
                  </a:lnTo>
                  <a:lnTo>
                    <a:pt x="7848" y="724973"/>
                  </a:lnTo>
                  <a:lnTo>
                    <a:pt x="3965" y="772009"/>
                  </a:lnTo>
                  <a:lnTo>
                    <a:pt x="1365" y="819082"/>
                  </a:lnTo>
                  <a:lnTo>
                    <a:pt x="45" y="866166"/>
                  </a:lnTo>
                  <a:lnTo>
                    <a:pt x="0" y="913233"/>
                  </a:lnTo>
                  <a:lnTo>
                    <a:pt x="1225" y="960256"/>
                  </a:lnTo>
                  <a:lnTo>
                    <a:pt x="3717" y="1007206"/>
                  </a:lnTo>
                  <a:lnTo>
                    <a:pt x="7471" y="1054057"/>
                  </a:lnTo>
                  <a:lnTo>
                    <a:pt x="12482" y="1100781"/>
                  </a:lnTo>
                  <a:lnTo>
                    <a:pt x="18747" y="1147351"/>
                  </a:lnTo>
                  <a:lnTo>
                    <a:pt x="26260" y="1193738"/>
                  </a:lnTo>
                  <a:lnTo>
                    <a:pt x="35018" y="1239917"/>
                  </a:lnTo>
                  <a:lnTo>
                    <a:pt x="45017" y="1285858"/>
                  </a:lnTo>
                  <a:lnTo>
                    <a:pt x="56251" y="1331535"/>
                  </a:lnTo>
                  <a:lnTo>
                    <a:pt x="68716" y="1376920"/>
                  </a:lnTo>
                  <a:lnTo>
                    <a:pt x="82409" y="1421986"/>
                  </a:lnTo>
                  <a:lnTo>
                    <a:pt x="97324" y="1466705"/>
                  </a:lnTo>
                  <a:lnTo>
                    <a:pt x="113458" y="1511049"/>
                  </a:lnTo>
                  <a:lnTo>
                    <a:pt x="130806" y="1554992"/>
                  </a:lnTo>
                  <a:lnTo>
                    <a:pt x="149364" y="1598506"/>
                  </a:lnTo>
                  <a:lnTo>
                    <a:pt x="169126" y="1641562"/>
                  </a:lnTo>
                  <a:lnTo>
                    <a:pt x="190090" y="1684135"/>
                  </a:lnTo>
                  <a:lnTo>
                    <a:pt x="212250" y="1726195"/>
                  </a:lnTo>
                  <a:lnTo>
                    <a:pt x="235603" y="1767716"/>
                  </a:lnTo>
                  <a:lnTo>
                    <a:pt x="260143" y="1808671"/>
                  </a:lnTo>
                  <a:lnTo>
                    <a:pt x="285867" y="1849031"/>
                  </a:lnTo>
                  <a:lnTo>
                    <a:pt x="312770" y="1888770"/>
                  </a:lnTo>
                  <a:lnTo>
                    <a:pt x="340847" y="1927860"/>
                  </a:lnTo>
                  <a:lnTo>
                    <a:pt x="992357" y="1493012"/>
                  </a:lnTo>
                  <a:lnTo>
                    <a:pt x="963043" y="1454324"/>
                  </a:lnTo>
                  <a:lnTo>
                    <a:pt x="935902" y="1414392"/>
                  </a:lnTo>
                  <a:lnTo>
                    <a:pt x="910950" y="1373311"/>
                  </a:lnTo>
                  <a:lnTo>
                    <a:pt x="888198" y="1331178"/>
                  </a:lnTo>
                  <a:lnTo>
                    <a:pt x="867662" y="1288086"/>
                  </a:lnTo>
                  <a:lnTo>
                    <a:pt x="849353" y="1244132"/>
                  </a:lnTo>
                  <a:lnTo>
                    <a:pt x="833287" y="1199411"/>
                  </a:lnTo>
                  <a:lnTo>
                    <a:pt x="819476" y="1154018"/>
                  </a:lnTo>
                  <a:lnTo>
                    <a:pt x="807934" y="1108050"/>
                  </a:lnTo>
                  <a:lnTo>
                    <a:pt x="798674" y="1061601"/>
                  </a:lnTo>
                  <a:lnTo>
                    <a:pt x="791710" y="1014766"/>
                  </a:lnTo>
                  <a:lnTo>
                    <a:pt x="787056" y="967642"/>
                  </a:lnTo>
                  <a:lnTo>
                    <a:pt x="784725" y="920324"/>
                  </a:lnTo>
                  <a:lnTo>
                    <a:pt x="784730" y="872907"/>
                  </a:lnTo>
                  <a:lnTo>
                    <a:pt x="787086" y="825486"/>
                  </a:lnTo>
                  <a:lnTo>
                    <a:pt x="791805" y="778158"/>
                  </a:lnTo>
                  <a:lnTo>
                    <a:pt x="798901" y="731017"/>
                  </a:lnTo>
                  <a:lnTo>
                    <a:pt x="808387" y="684159"/>
                  </a:lnTo>
                  <a:lnTo>
                    <a:pt x="820278" y="637679"/>
                  </a:lnTo>
                  <a:lnTo>
                    <a:pt x="834587" y="591673"/>
                  </a:lnTo>
                  <a:lnTo>
                    <a:pt x="851327" y="546237"/>
                  </a:lnTo>
                  <a:lnTo>
                    <a:pt x="870511" y="501465"/>
                  </a:lnTo>
                  <a:lnTo>
                    <a:pt x="892154" y="457453"/>
                  </a:lnTo>
                  <a:lnTo>
                    <a:pt x="24813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86444" y="4911852"/>
              <a:ext cx="991869" cy="1879600"/>
            </a:xfrm>
            <a:custGeom>
              <a:avLst/>
              <a:gdLst/>
              <a:ahLst/>
              <a:cxnLst/>
              <a:rect l="l" t="t" r="r" b="b"/>
              <a:pathLst>
                <a:path w="991870" h="1879600">
                  <a:moveTo>
                    <a:pt x="778001" y="0"/>
                  </a:moveTo>
                  <a:lnTo>
                    <a:pt x="120396" y="441578"/>
                  </a:lnTo>
                  <a:lnTo>
                    <a:pt x="139551" y="486455"/>
                  </a:lnTo>
                  <a:lnTo>
                    <a:pt x="156317" y="532201"/>
                  </a:lnTo>
                  <a:lnTo>
                    <a:pt x="170674" y="578711"/>
                  </a:lnTo>
                  <a:lnTo>
                    <a:pt x="182608" y="625877"/>
                  </a:lnTo>
                  <a:lnTo>
                    <a:pt x="192101" y="673592"/>
                  </a:lnTo>
                  <a:lnTo>
                    <a:pt x="199136" y="721748"/>
                  </a:lnTo>
                  <a:lnTo>
                    <a:pt x="203696" y="770240"/>
                  </a:lnTo>
                  <a:lnTo>
                    <a:pt x="205764" y="818960"/>
                  </a:lnTo>
                  <a:lnTo>
                    <a:pt x="205324" y="867800"/>
                  </a:lnTo>
                  <a:lnTo>
                    <a:pt x="202358" y="916654"/>
                  </a:lnTo>
                  <a:lnTo>
                    <a:pt x="196850" y="965414"/>
                  </a:lnTo>
                  <a:lnTo>
                    <a:pt x="188783" y="1013975"/>
                  </a:lnTo>
                  <a:lnTo>
                    <a:pt x="178141" y="1062227"/>
                  </a:lnTo>
                  <a:lnTo>
                    <a:pt x="164905" y="1110066"/>
                  </a:lnTo>
                  <a:lnTo>
                    <a:pt x="149060" y="1157382"/>
                  </a:lnTo>
                  <a:lnTo>
                    <a:pt x="130588" y="1204070"/>
                  </a:lnTo>
                  <a:lnTo>
                    <a:pt x="109473" y="1250023"/>
                  </a:lnTo>
                  <a:lnTo>
                    <a:pt x="85697" y="1295132"/>
                  </a:lnTo>
                  <a:lnTo>
                    <a:pt x="59245" y="1339292"/>
                  </a:lnTo>
                  <a:lnTo>
                    <a:pt x="16001" y="1403365"/>
                  </a:lnTo>
                  <a:lnTo>
                    <a:pt x="0" y="1422527"/>
                  </a:lnTo>
                  <a:lnTo>
                    <a:pt x="642492" y="1879092"/>
                  </a:lnTo>
                  <a:lnTo>
                    <a:pt x="650017" y="1868213"/>
                  </a:lnTo>
                  <a:lnTo>
                    <a:pt x="657542" y="1858073"/>
                  </a:lnTo>
                  <a:lnTo>
                    <a:pt x="672591" y="1838960"/>
                  </a:lnTo>
                  <a:lnTo>
                    <a:pt x="701619" y="1796715"/>
                  </a:lnTo>
                  <a:lnTo>
                    <a:pt x="729230" y="1753916"/>
                  </a:lnTo>
                  <a:lnTo>
                    <a:pt x="755430" y="1710590"/>
                  </a:lnTo>
                  <a:lnTo>
                    <a:pt x="780223" y="1666768"/>
                  </a:lnTo>
                  <a:lnTo>
                    <a:pt x="803616" y="1622477"/>
                  </a:lnTo>
                  <a:lnTo>
                    <a:pt x="825612" y="1577745"/>
                  </a:lnTo>
                  <a:lnTo>
                    <a:pt x="846216" y="1532603"/>
                  </a:lnTo>
                  <a:lnTo>
                    <a:pt x="865434" y="1487078"/>
                  </a:lnTo>
                  <a:lnTo>
                    <a:pt x="883271" y="1441199"/>
                  </a:lnTo>
                  <a:lnTo>
                    <a:pt x="899731" y="1394995"/>
                  </a:lnTo>
                  <a:lnTo>
                    <a:pt x="914819" y="1348495"/>
                  </a:lnTo>
                  <a:lnTo>
                    <a:pt x="928541" y="1301727"/>
                  </a:lnTo>
                  <a:lnTo>
                    <a:pt x="940901" y="1254719"/>
                  </a:lnTo>
                  <a:lnTo>
                    <a:pt x="951905" y="1207502"/>
                  </a:lnTo>
                  <a:lnTo>
                    <a:pt x="961556" y="1160102"/>
                  </a:lnTo>
                  <a:lnTo>
                    <a:pt x="969861" y="1112550"/>
                  </a:lnTo>
                  <a:lnTo>
                    <a:pt x="976824" y="1064873"/>
                  </a:lnTo>
                  <a:lnTo>
                    <a:pt x="982450" y="1017101"/>
                  </a:lnTo>
                  <a:lnTo>
                    <a:pt x="986744" y="969262"/>
                  </a:lnTo>
                  <a:lnTo>
                    <a:pt x="989711" y="921385"/>
                  </a:lnTo>
                  <a:lnTo>
                    <a:pt x="991355" y="873498"/>
                  </a:lnTo>
                  <a:lnTo>
                    <a:pt x="991683" y="825630"/>
                  </a:lnTo>
                  <a:lnTo>
                    <a:pt x="990699" y="777810"/>
                  </a:lnTo>
                  <a:lnTo>
                    <a:pt x="988407" y="730067"/>
                  </a:lnTo>
                  <a:lnTo>
                    <a:pt x="984813" y="682429"/>
                  </a:lnTo>
                  <a:lnTo>
                    <a:pt x="979922" y="634924"/>
                  </a:lnTo>
                  <a:lnTo>
                    <a:pt x="973738" y="587583"/>
                  </a:lnTo>
                  <a:lnTo>
                    <a:pt x="966267" y="540433"/>
                  </a:lnTo>
                  <a:lnTo>
                    <a:pt x="957514" y="493503"/>
                  </a:lnTo>
                  <a:lnTo>
                    <a:pt x="947483" y="446821"/>
                  </a:lnTo>
                  <a:lnTo>
                    <a:pt x="936180" y="400417"/>
                  </a:lnTo>
                  <a:lnTo>
                    <a:pt x="923609" y="354319"/>
                  </a:lnTo>
                  <a:lnTo>
                    <a:pt x="909775" y="308556"/>
                  </a:lnTo>
                  <a:lnTo>
                    <a:pt x="894684" y="263157"/>
                  </a:lnTo>
                  <a:lnTo>
                    <a:pt x="878339" y="218149"/>
                  </a:lnTo>
                  <a:lnTo>
                    <a:pt x="860748" y="173563"/>
                  </a:lnTo>
                  <a:lnTo>
                    <a:pt x="841913" y="129426"/>
                  </a:lnTo>
                  <a:lnTo>
                    <a:pt x="821840" y="85767"/>
                  </a:lnTo>
                  <a:lnTo>
                    <a:pt x="800535" y="42616"/>
                  </a:lnTo>
                  <a:lnTo>
                    <a:pt x="77800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333992" y="5568441"/>
            <a:ext cx="19304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40116" y="4144721"/>
            <a:ext cx="19304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7847" y="5596890"/>
            <a:ext cx="19304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75138" y="5260340"/>
            <a:ext cx="970280" cy="4044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b="1" spc="-35" dirty="0">
                <a:solidFill>
                  <a:srgbClr val="44484E"/>
                </a:solidFill>
                <a:latin typeface="Tahoma"/>
                <a:cs typeface="Tahoma"/>
              </a:rPr>
              <a:t>Spe</a:t>
            </a:r>
            <a:r>
              <a:rPr sz="2450" b="1" spc="-45" dirty="0">
                <a:solidFill>
                  <a:srgbClr val="44484E"/>
                </a:solidFill>
                <a:latin typeface="Tahoma"/>
                <a:cs typeface="Tahoma"/>
              </a:rPr>
              <a:t>e</a:t>
            </a:r>
            <a:r>
              <a:rPr sz="2450" b="1" spc="25" dirty="0">
                <a:solidFill>
                  <a:srgbClr val="44484E"/>
                </a:solidFill>
                <a:latin typeface="Tahoma"/>
                <a:cs typeface="Tahoma"/>
              </a:rPr>
              <a:t>d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68722" y="5324094"/>
            <a:ext cx="1184275" cy="4044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b="1" spc="80" dirty="0">
                <a:solidFill>
                  <a:srgbClr val="44484E"/>
                </a:solidFill>
                <a:latin typeface="Tahoma"/>
                <a:cs typeface="Tahoma"/>
              </a:rPr>
              <a:t>Q</a:t>
            </a:r>
            <a:r>
              <a:rPr sz="2450" b="1" spc="75" dirty="0">
                <a:solidFill>
                  <a:srgbClr val="44484E"/>
                </a:solidFill>
                <a:latin typeface="Tahoma"/>
                <a:cs typeface="Tahoma"/>
              </a:rPr>
              <a:t>u</a:t>
            </a:r>
            <a:r>
              <a:rPr sz="2450" b="1" spc="25" dirty="0">
                <a:solidFill>
                  <a:srgbClr val="44484E"/>
                </a:solidFill>
                <a:latin typeface="Tahoma"/>
                <a:cs typeface="Tahoma"/>
              </a:rPr>
              <a:t>ality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24166" y="3324225"/>
            <a:ext cx="1433195" cy="4044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b="1" spc="5" dirty="0">
                <a:solidFill>
                  <a:srgbClr val="44484E"/>
                </a:solidFill>
                <a:latin typeface="Tahoma"/>
                <a:cs typeface="Tahoma"/>
              </a:rPr>
              <a:t>Diversity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540752" y="5151120"/>
            <a:ext cx="1190625" cy="1137285"/>
          </a:xfrm>
          <a:custGeom>
            <a:avLst/>
            <a:gdLst/>
            <a:ahLst/>
            <a:cxnLst/>
            <a:rect l="l" t="t" r="r" b="b"/>
            <a:pathLst>
              <a:path w="1190625" h="1137285">
                <a:moveTo>
                  <a:pt x="808863" y="956817"/>
                </a:moveTo>
                <a:lnTo>
                  <a:pt x="392938" y="956817"/>
                </a:lnTo>
                <a:lnTo>
                  <a:pt x="462279" y="979296"/>
                </a:lnTo>
                <a:lnTo>
                  <a:pt x="471489" y="1003923"/>
                </a:lnTo>
                <a:lnTo>
                  <a:pt x="492617" y="1058100"/>
                </a:lnTo>
                <a:lnTo>
                  <a:pt x="515911" y="1112277"/>
                </a:lnTo>
                <a:lnTo>
                  <a:pt x="531622" y="1136903"/>
                </a:lnTo>
                <a:lnTo>
                  <a:pt x="670178" y="1136903"/>
                </a:lnTo>
                <a:lnTo>
                  <a:pt x="739521" y="979296"/>
                </a:lnTo>
                <a:lnTo>
                  <a:pt x="808863" y="956817"/>
                </a:lnTo>
                <a:close/>
              </a:path>
              <a:path w="1190625" h="1137285">
                <a:moveTo>
                  <a:pt x="219582" y="123825"/>
                </a:moveTo>
                <a:lnTo>
                  <a:pt x="127126" y="213867"/>
                </a:lnTo>
                <a:lnTo>
                  <a:pt x="133086" y="243262"/>
                </a:lnTo>
                <a:lnTo>
                  <a:pt x="157464" y="296910"/>
                </a:lnTo>
                <a:lnTo>
                  <a:pt x="184009" y="348438"/>
                </a:lnTo>
                <a:lnTo>
                  <a:pt x="196469" y="371475"/>
                </a:lnTo>
                <a:lnTo>
                  <a:pt x="161798" y="439038"/>
                </a:lnTo>
                <a:lnTo>
                  <a:pt x="0" y="506602"/>
                </a:lnTo>
                <a:lnTo>
                  <a:pt x="0" y="641603"/>
                </a:lnTo>
                <a:lnTo>
                  <a:pt x="161798" y="697864"/>
                </a:lnTo>
                <a:lnTo>
                  <a:pt x="196469" y="776731"/>
                </a:lnTo>
                <a:lnTo>
                  <a:pt x="185634" y="799768"/>
                </a:lnTo>
                <a:lnTo>
                  <a:pt x="161798" y="851296"/>
                </a:lnTo>
                <a:lnTo>
                  <a:pt x="137961" y="904944"/>
                </a:lnTo>
                <a:lnTo>
                  <a:pt x="127126" y="934338"/>
                </a:lnTo>
                <a:lnTo>
                  <a:pt x="219582" y="1024381"/>
                </a:lnTo>
                <a:lnTo>
                  <a:pt x="251545" y="1013825"/>
                </a:lnTo>
                <a:lnTo>
                  <a:pt x="310594" y="990599"/>
                </a:lnTo>
                <a:lnTo>
                  <a:pt x="392938" y="956817"/>
                </a:lnTo>
                <a:lnTo>
                  <a:pt x="1028429" y="956817"/>
                </a:lnTo>
                <a:lnTo>
                  <a:pt x="1063117" y="923035"/>
                </a:lnTo>
                <a:lnTo>
                  <a:pt x="1058963" y="900175"/>
                </a:lnTo>
                <a:lnTo>
                  <a:pt x="1038558" y="849883"/>
                </a:lnTo>
                <a:lnTo>
                  <a:pt x="1015986" y="799591"/>
                </a:lnTo>
                <a:lnTo>
                  <a:pt x="1005331" y="776731"/>
                </a:lnTo>
                <a:lnTo>
                  <a:pt x="1011957" y="754125"/>
                </a:lnTo>
                <a:lnTo>
                  <a:pt x="600837" y="754125"/>
                </a:lnTo>
                <a:lnTo>
                  <a:pt x="550221" y="747824"/>
                </a:lnTo>
                <a:lnTo>
                  <a:pt x="503761" y="729958"/>
                </a:lnTo>
                <a:lnTo>
                  <a:pt x="463708" y="702087"/>
                </a:lnTo>
                <a:lnTo>
                  <a:pt x="432312" y="665771"/>
                </a:lnTo>
                <a:lnTo>
                  <a:pt x="411824" y="622569"/>
                </a:lnTo>
                <a:lnTo>
                  <a:pt x="404495" y="574039"/>
                </a:lnTo>
                <a:lnTo>
                  <a:pt x="411824" y="525554"/>
                </a:lnTo>
                <a:lnTo>
                  <a:pt x="432312" y="482364"/>
                </a:lnTo>
                <a:lnTo>
                  <a:pt x="463708" y="446039"/>
                </a:lnTo>
                <a:lnTo>
                  <a:pt x="503761" y="418149"/>
                </a:lnTo>
                <a:lnTo>
                  <a:pt x="550221" y="400264"/>
                </a:lnTo>
                <a:lnTo>
                  <a:pt x="600837" y="393953"/>
                </a:lnTo>
                <a:lnTo>
                  <a:pt x="1013022" y="393953"/>
                </a:lnTo>
                <a:lnTo>
                  <a:pt x="1005331" y="371475"/>
                </a:lnTo>
                <a:lnTo>
                  <a:pt x="1015986" y="346848"/>
                </a:lnTo>
                <a:lnTo>
                  <a:pt x="1038558" y="292671"/>
                </a:lnTo>
                <a:lnTo>
                  <a:pt x="1058963" y="238494"/>
                </a:lnTo>
                <a:lnTo>
                  <a:pt x="1063117" y="213867"/>
                </a:lnTo>
                <a:lnTo>
                  <a:pt x="1040035" y="191388"/>
                </a:lnTo>
                <a:lnTo>
                  <a:pt x="392938" y="191388"/>
                </a:lnTo>
                <a:lnTo>
                  <a:pt x="310594" y="157606"/>
                </a:lnTo>
                <a:lnTo>
                  <a:pt x="251545" y="134381"/>
                </a:lnTo>
                <a:lnTo>
                  <a:pt x="219582" y="123825"/>
                </a:lnTo>
                <a:close/>
              </a:path>
              <a:path w="1190625" h="1137285">
                <a:moveTo>
                  <a:pt x="1028429" y="956817"/>
                </a:moveTo>
                <a:lnTo>
                  <a:pt x="808863" y="956817"/>
                </a:lnTo>
                <a:lnTo>
                  <a:pt x="834143" y="967198"/>
                </a:lnTo>
                <a:lnTo>
                  <a:pt x="889762" y="989187"/>
                </a:lnTo>
                <a:lnTo>
                  <a:pt x="945380" y="1009056"/>
                </a:lnTo>
                <a:lnTo>
                  <a:pt x="970661" y="1013078"/>
                </a:lnTo>
                <a:lnTo>
                  <a:pt x="1028429" y="956817"/>
                </a:lnTo>
                <a:close/>
              </a:path>
              <a:path w="1190625" h="1137285">
                <a:moveTo>
                  <a:pt x="1013022" y="393953"/>
                </a:moveTo>
                <a:lnTo>
                  <a:pt x="600837" y="393953"/>
                </a:lnTo>
                <a:lnTo>
                  <a:pt x="650649" y="400264"/>
                </a:lnTo>
                <a:lnTo>
                  <a:pt x="695005" y="418149"/>
                </a:lnTo>
                <a:lnTo>
                  <a:pt x="732297" y="446039"/>
                </a:lnTo>
                <a:lnTo>
                  <a:pt x="760922" y="482364"/>
                </a:lnTo>
                <a:lnTo>
                  <a:pt x="779274" y="525554"/>
                </a:lnTo>
                <a:lnTo>
                  <a:pt x="785749" y="574039"/>
                </a:lnTo>
                <a:lnTo>
                  <a:pt x="779274" y="622569"/>
                </a:lnTo>
                <a:lnTo>
                  <a:pt x="760922" y="665771"/>
                </a:lnTo>
                <a:lnTo>
                  <a:pt x="732297" y="702087"/>
                </a:lnTo>
                <a:lnTo>
                  <a:pt x="695005" y="729958"/>
                </a:lnTo>
                <a:lnTo>
                  <a:pt x="650649" y="747824"/>
                </a:lnTo>
                <a:lnTo>
                  <a:pt x="600837" y="754125"/>
                </a:lnTo>
                <a:lnTo>
                  <a:pt x="1011957" y="754125"/>
                </a:lnTo>
                <a:lnTo>
                  <a:pt x="1028446" y="697864"/>
                </a:lnTo>
                <a:lnTo>
                  <a:pt x="1053726" y="688897"/>
                </a:lnTo>
                <a:lnTo>
                  <a:pt x="1109345" y="668321"/>
                </a:lnTo>
                <a:lnTo>
                  <a:pt x="1164963" y="645626"/>
                </a:lnTo>
                <a:lnTo>
                  <a:pt x="1190244" y="630301"/>
                </a:lnTo>
                <a:lnTo>
                  <a:pt x="1190244" y="506602"/>
                </a:lnTo>
                <a:lnTo>
                  <a:pt x="1164963" y="491277"/>
                </a:lnTo>
                <a:lnTo>
                  <a:pt x="1109345" y="468582"/>
                </a:lnTo>
                <a:lnTo>
                  <a:pt x="1053726" y="448006"/>
                </a:lnTo>
                <a:lnTo>
                  <a:pt x="1028446" y="439038"/>
                </a:lnTo>
                <a:lnTo>
                  <a:pt x="1013022" y="393953"/>
                </a:lnTo>
                <a:close/>
              </a:path>
              <a:path w="1190625" h="1137285">
                <a:moveTo>
                  <a:pt x="658622" y="0"/>
                </a:moveTo>
                <a:lnTo>
                  <a:pt x="531622" y="0"/>
                </a:lnTo>
                <a:lnTo>
                  <a:pt x="515911" y="24626"/>
                </a:lnTo>
                <a:lnTo>
                  <a:pt x="492617" y="78803"/>
                </a:lnTo>
                <a:lnTo>
                  <a:pt x="471489" y="132980"/>
                </a:lnTo>
                <a:lnTo>
                  <a:pt x="462279" y="157606"/>
                </a:lnTo>
                <a:lnTo>
                  <a:pt x="392938" y="191388"/>
                </a:lnTo>
                <a:lnTo>
                  <a:pt x="808863" y="191388"/>
                </a:lnTo>
                <a:lnTo>
                  <a:pt x="727964" y="157606"/>
                </a:lnTo>
                <a:lnTo>
                  <a:pt x="718754" y="132980"/>
                </a:lnTo>
                <a:lnTo>
                  <a:pt x="697626" y="78803"/>
                </a:lnTo>
                <a:lnTo>
                  <a:pt x="674332" y="24626"/>
                </a:lnTo>
                <a:lnTo>
                  <a:pt x="658622" y="0"/>
                </a:lnTo>
                <a:close/>
              </a:path>
              <a:path w="1190625" h="1137285">
                <a:moveTo>
                  <a:pt x="970661" y="123825"/>
                </a:moveTo>
                <a:lnTo>
                  <a:pt x="940504" y="129613"/>
                </a:lnTo>
                <a:lnTo>
                  <a:pt x="885428" y="153368"/>
                </a:lnTo>
                <a:lnTo>
                  <a:pt x="832518" y="179242"/>
                </a:lnTo>
                <a:lnTo>
                  <a:pt x="808863" y="191388"/>
                </a:lnTo>
                <a:lnTo>
                  <a:pt x="1040035" y="191388"/>
                </a:lnTo>
                <a:lnTo>
                  <a:pt x="970661" y="123825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0615" y="306451"/>
            <a:ext cx="7414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Evaluating</a:t>
            </a:r>
            <a:r>
              <a:rPr spc="-110" dirty="0"/>
              <a:t> </a:t>
            </a:r>
            <a:r>
              <a:rPr spc="25" dirty="0"/>
              <a:t>Model</a:t>
            </a:r>
            <a:r>
              <a:rPr spc="-85" dirty="0"/>
              <a:t> </a:t>
            </a:r>
            <a:r>
              <a:rPr spc="20" dirty="0"/>
              <a:t>Quality</a:t>
            </a:r>
            <a:r>
              <a:rPr spc="-114" dirty="0"/>
              <a:t> </a:t>
            </a:r>
            <a:r>
              <a:rPr spc="20" dirty="0"/>
              <a:t>in</a:t>
            </a:r>
            <a:r>
              <a:rPr spc="-90" dirty="0"/>
              <a:t> </a:t>
            </a:r>
            <a:r>
              <a:rPr dirty="0"/>
              <a:t>Generative</a:t>
            </a:r>
            <a:r>
              <a:rPr spc="-135" dirty="0"/>
              <a:t> </a:t>
            </a:r>
            <a:r>
              <a:rPr spc="-210" dirty="0"/>
              <a:t>AI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5524" y="817012"/>
            <a:ext cx="11222990" cy="5803265"/>
            <a:chOff x="1525524" y="817012"/>
            <a:chExt cx="11222990" cy="58032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7391" y="817012"/>
              <a:ext cx="9230867" cy="37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524" y="2295144"/>
              <a:ext cx="4223004" cy="43251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65732" y="2310384"/>
              <a:ext cx="3949065" cy="4223385"/>
            </a:xfrm>
            <a:custGeom>
              <a:avLst/>
              <a:gdLst/>
              <a:ahLst/>
              <a:cxnLst/>
              <a:rect l="l" t="t" r="r" b="b"/>
              <a:pathLst>
                <a:path w="3949065" h="4223384">
                  <a:moveTo>
                    <a:pt x="3823462" y="0"/>
                  </a:moveTo>
                  <a:lnTo>
                    <a:pt x="125222" y="0"/>
                  </a:lnTo>
                  <a:lnTo>
                    <a:pt x="76455" y="9832"/>
                  </a:lnTo>
                  <a:lnTo>
                    <a:pt x="36655" y="36655"/>
                  </a:lnTo>
                  <a:lnTo>
                    <a:pt x="9832" y="76455"/>
                  </a:lnTo>
                  <a:lnTo>
                    <a:pt x="0" y="125222"/>
                  </a:lnTo>
                  <a:lnTo>
                    <a:pt x="0" y="4097782"/>
                  </a:lnTo>
                  <a:lnTo>
                    <a:pt x="9832" y="4146548"/>
                  </a:lnTo>
                  <a:lnTo>
                    <a:pt x="36655" y="4186348"/>
                  </a:lnTo>
                  <a:lnTo>
                    <a:pt x="76455" y="4213171"/>
                  </a:lnTo>
                  <a:lnTo>
                    <a:pt x="125222" y="4223004"/>
                  </a:lnTo>
                  <a:lnTo>
                    <a:pt x="3823462" y="4223004"/>
                  </a:lnTo>
                  <a:lnTo>
                    <a:pt x="3872228" y="4213171"/>
                  </a:lnTo>
                  <a:lnTo>
                    <a:pt x="3912028" y="4186348"/>
                  </a:lnTo>
                  <a:lnTo>
                    <a:pt x="3938851" y="4146548"/>
                  </a:lnTo>
                  <a:lnTo>
                    <a:pt x="3948683" y="4097782"/>
                  </a:lnTo>
                  <a:lnTo>
                    <a:pt x="3948683" y="125222"/>
                  </a:lnTo>
                  <a:lnTo>
                    <a:pt x="3938851" y="76455"/>
                  </a:lnTo>
                  <a:lnTo>
                    <a:pt x="3912028" y="36655"/>
                  </a:lnTo>
                  <a:lnTo>
                    <a:pt x="3872228" y="9832"/>
                  </a:lnTo>
                  <a:lnTo>
                    <a:pt x="38234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24608" y="3624694"/>
            <a:ext cx="3629025" cy="22993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Interactive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applications,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like</a:t>
            </a:r>
            <a:endParaRPr sz="2200">
              <a:latin typeface="Lucida Sans Unicode"/>
              <a:cs typeface="Lucida Sans Unicode"/>
            </a:endParaRPr>
          </a:p>
          <a:p>
            <a:pPr marL="475615" marR="468630" indent="1905" algn="ctr">
              <a:lnSpc>
                <a:spcPts val="2990"/>
              </a:lnSpc>
              <a:spcBef>
                <a:spcPts val="150"/>
              </a:spcBef>
            </a:pP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57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tim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image 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editin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60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qu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ift</a:t>
            </a:r>
            <a:endParaRPr sz="2200">
              <a:latin typeface="Lucida Sans Unicode"/>
              <a:cs typeface="Lucida Sans Unicode"/>
            </a:endParaRPr>
          </a:p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n.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model's</a:t>
            </a:r>
            <a:endParaRPr sz="2200">
              <a:latin typeface="Lucida Sans Unicode"/>
              <a:cs typeface="Lucida Sans Unicode"/>
            </a:endParaRPr>
          </a:p>
          <a:p>
            <a:pPr marL="635" algn="ctr">
              <a:lnSpc>
                <a:spcPct val="100000"/>
              </a:lnSpc>
              <a:spcBef>
                <a:spcPts val="345"/>
              </a:spcBef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speed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crucia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ev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atin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its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effica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67839" y="2406395"/>
            <a:ext cx="3741420" cy="4036060"/>
          </a:xfrm>
          <a:custGeom>
            <a:avLst/>
            <a:gdLst/>
            <a:ahLst/>
            <a:cxnLst/>
            <a:rect l="l" t="t" r="r" b="b"/>
            <a:pathLst>
              <a:path w="3741420" h="4036060">
                <a:moveTo>
                  <a:pt x="0" y="118618"/>
                </a:moveTo>
                <a:lnTo>
                  <a:pt x="9318" y="72437"/>
                </a:lnTo>
                <a:lnTo>
                  <a:pt x="34734" y="34734"/>
                </a:lnTo>
                <a:lnTo>
                  <a:pt x="72437" y="9318"/>
                </a:lnTo>
                <a:lnTo>
                  <a:pt x="118618" y="0"/>
                </a:lnTo>
                <a:lnTo>
                  <a:pt x="3622802" y="0"/>
                </a:lnTo>
                <a:lnTo>
                  <a:pt x="3668982" y="9318"/>
                </a:lnTo>
                <a:lnTo>
                  <a:pt x="3706685" y="34734"/>
                </a:lnTo>
                <a:lnTo>
                  <a:pt x="3732101" y="72437"/>
                </a:lnTo>
                <a:lnTo>
                  <a:pt x="3741420" y="118618"/>
                </a:lnTo>
                <a:lnTo>
                  <a:pt x="3741420" y="3916933"/>
                </a:lnTo>
                <a:lnTo>
                  <a:pt x="3732101" y="3963114"/>
                </a:lnTo>
                <a:lnTo>
                  <a:pt x="3706685" y="4000817"/>
                </a:lnTo>
                <a:lnTo>
                  <a:pt x="3668982" y="4026233"/>
                </a:lnTo>
                <a:lnTo>
                  <a:pt x="3622802" y="4035552"/>
                </a:lnTo>
                <a:lnTo>
                  <a:pt x="118618" y="4035552"/>
                </a:lnTo>
                <a:lnTo>
                  <a:pt x="72437" y="4026233"/>
                </a:lnTo>
                <a:lnTo>
                  <a:pt x="34734" y="4000817"/>
                </a:lnTo>
                <a:lnTo>
                  <a:pt x="9318" y="3963114"/>
                </a:lnTo>
                <a:lnTo>
                  <a:pt x="0" y="3916933"/>
                </a:lnTo>
                <a:lnTo>
                  <a:pt x="0" y="118618"/>
                </a:lnTo>
                <a:close/>
              </a:path>
            </a:pathLst>
          </a:custGeom>
          <a:ln w="1270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8863" y="2703576"/>
            <a:ext cx="4119879" cy="695325"/>
          </a:xfrm>
          <a:prstGeom prst="rect">
            <a:avLst/>
          </a:prstGeom>
          <a:solidFill>
            <a:srgbClr val="5EC5D2"/>
          </a:solidFill>
        </p:spPr>
        <p:txBody>
          <a:bodyPr vert="horz" wrap="square" lIns="0" tIns="173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70"/>
              </a:spcBef>
            </a:pPr>
            <a:r>
              <a:rPr sz="2200" b="1" spc="-40" dirty="0">
                <a:solidFill>
                  <a:srgbClr val="404040"/>
                </a:solidFill>
                <a:latin typeface="Tahoma"/>
                <a:cs typeface="Tahoma"/>
              </a:rPr>
              <a:t>Speed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78863" y="2295144"/>
            <a:ext cx="8585200" cy="4325620"/>
            <a:chOff x="1578863" y="2295144"/>
            <a:chExt cx="8585200" cy="4325620"/>
          </a:xfrm>
        </p:grpSpPr>
        <p:sp>
          <p:nvSpPr>
            <p:cNvPr id="11" name="object 11"/>
            <p:cNvSpPr/>
            <p:nvPr/>
          </p:nvSpPr>
          <p:spPr>
            <a:xfrm>
              <a:off x="1578864" y="2616707"/>
              <a:ext cx="4121150" cy="86995"/>
            </a:xfrm>
            <a:custGeom>
              <a:avLst/>
              <a:gdLst/>
              <a:ahLst/>
              <a:cxnLst/>
              <a:rect l="l" t="t" r="r" b="b"/>
              <a:pathLst>
                <a:path w="4121150" h="86994">
                  <a:moveTo>
                    <a:pt x="86868" y="0"/>
                  </a:moveTo>
                  <a:lnTo>
                    <a:pt x="0" y="86868"/>
                  </a:lnTo>
                  <a:lnTo>
                    <a:pt x="86868" y="86868"/>
                  </a:lnTo>
                  <a:lnTo>
                    <a:pt x="86868" y="0"/>
                  </a:lnTo>
                  <a:close/>
                </a:path>
                <a:path w="4121150" h="86994">
                  <a:moveTo>
                    <a:pt x="4120896" y="86868"/>
                  </a:moveTo>
                  <a:lnTo>
                    <a:pt x="4034028" y="0"/>
                  </a:lnTo>
                  <a:lnTo>
                    <a:pt x="4034028" y="86868"/>
                  </a:lnTo>
                  <a:lnTo>
                    <a:pt x="4120896" y="86868"/>
                  </a:lnTo>
                  <a:close/>
                </a:path>
              </a:pathLst>
            </a:custGeom>
            <a:solidFill>
              <a:srgbClr val="31A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9028" y="2295144"/>
              <a:ext cx="4224528" cy="432511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79235" y="2310384"/>
              <a:ext cx="3950335" cy="4223385"/>
            </a:xfrm>
            <a:custGeom>
              <a:avLst/>
              <a:gdLst/>
              <a:ahLst/>
              <a:cxnLst/>
              <a:rect l="l" t="t" r="r" b="b"/>
              <a:pathLst>
                <a:path w="3950334" h="4223384">
                  <a:moveTo>
                    <a:pt x="3824986" y="0"/>
                  </a:moveTo>
                  <a:lnTo>
                    <a:pt x="125222" y="0"/>
                  </a:lnTo>
                  <a:lnTo>
                    <a:pt x="76509" y="9850"/>
                  </a:lnTo>
                  <a:lnTo>
                    <a:pt x="36702" y="36703"/>
                  </a:lnTo>
                  <a:lnTo>
                    <a:pt x="9850" y="76509"/>
                  </a:lnTo>
                  <a:lnTo>
                    <a:pt x="0" y="125222"/>
                  </a:lnTo>
                  <a:lnTo>
                    <a:pt x="0" y="4097782"/>
                  </a:lnTo>
                  <a:lnTo>
                    <a:pt x="9850" y="4146494"/>
                  </a:lnTo>
                  <a:lnTo>
                    <a:pt x="36703" y="4186301"/>
                  </a:lnTo>
                  <a:lnTo>
                    <a:pt x="76509" y="4213153"/>
                  </a:lnTo>
                  <a:lnTo>
                    <a:pt x="125222" y="4223004"/>
                  </a:lnTo>
                  <a:lnTo>
                    <a:pt x="3824986" y="4223004"/>
                  </a:lnTo>
                  <a:lnTo>
                    <a:pt x="3873698" y="4213153"/>
                  </a:lnTo>
                  <a:lnTo>
                    <a:pt x="3913505" y="4186301"/>
                  </a:lnTo>
                  <a:lnTo>
                    <a:pt x="3940357" y="4146494"/>
                  </a:lnTo>
                  <a:lnTo>
                    <a:pt x="3950208" y="4097782"/>
                  </a:lnTo>
                  <a:lnTo>
                    <a:pt x="3950208" y="125222"/>
                  </a:lnTo>
                  <a:lnTo>
                    <a:pt x="3940357" y="76509"/>
                  </a:lnTo>
                  <a:lnTo>
                    <a:pt x="3913504" y="36702"/>
                  </a:lnTo>
                  <a:lnTo>
                    <a:pt x="3873698" y="9850"/>
                  </a:lnTo>
                  <a:lnTo>
                    <a:pt x="382498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43320" y="3624694"/>
            <a:ext cx="3622675" cy="22993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qua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ity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ge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tive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mode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captur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endParaRPr sz="2200">
              <a:latin typeface="Lucida Sans Unicode"/>
              <a:cs typeface="Lucida Sans Unicode"/>
            </a:endParaRPr>
          </a:p>
          <a:p>
            <a:pPr marL="12700" marR="5080" indent="-1905" algn="ctr">
              <a:lnSpc>
                <a:spcPct val="112999"/>
              </a:lnSpc>
              <a:spcBef>
                <a:spcPts val="5"/>
              </a:spcBef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fu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ange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g 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diverse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outputs,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mi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im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210" dirty="0">
                <a:solidFill>
                  <a:srgbClr val="404040"/>
                </a:solidFill>
                <a:latin typeface="Lucida Sans Unicode"/>
                <a:cs typeface="Lucida Sans Unicode"/>
              </a:rPr>
              <a:t>z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ng 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biases,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ensuring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balanced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results.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81344" y="2406395"/>
            <a:ext cx="3743325" cy="4036060"/>
          </a:xfrm>
          <a:custGeom>
            <a:avLst/>
            <a:gdLst/>
            <a:ahLst/>
            <a:cxnLst/>
            <a:rect l="l" t="t" r="r" b="b"/>
            <a:pathLst>
              <a:path w="3743325" h="4036060">
                <a:moveTo>
                  <a:pt x="0" y="118745"/>
                </a:moveTo>
                <a:lnTo>
                  <a:pt x="9320" y="72491"/>
                </a:lnTo>
                <a:lnTo>
                  <a:pt x="34750" y="34750"/>
                </a:lnTo>
                <a:lnTo>
                  <a:pt x="72491" y="9320"/>
                </a:lnTo>
                <a:lnTo>
                  <a:pt x="118744" y="0"/>
                </a:lnTo>
                <a:lnTo>
                  <a:pt x="3624199" y="0"/>
                </a:lnTo>
                <a:lnTo>
                  <a:pt x="3670452" y="9320"/>
                </a:lnTo>
                <a:lnTo>
                  <a:pt x="3708193" y="34750"/>
                </a:lnTo>
                <a:lnTo>
                  <a:pt x="3733623" y="72491"/>
                </a:lnTo>
                <a:lnTo>
                  <a:pt x="3742944" y="118745"/>
                </a:lnTo>
                <a:lnTo>
                  <a:pt x="3742944" y="3916806"/>
                </a:lnTo>
                <a:lnTo>
                  <a:pt x="3733623" y="3963060"/>
                </a:lnTo>
                <a:lnTo>
                  <a:pt x="3708193" y="4000801"/>
                </a:lnTo>
                <a:lnTo>
                  <a:pt x="3670452" y="4026231"/>
                </a:lnTo>
                <a:lnTo>
                  <a:pt x="3624199" y="4035552"/>
                </a:lnTo>
                <a:lnTo>
                  <a:pt x="118744" y="4035552"/>
                </a:lnTo>
                <a:lnTo>
                  <a:pt x="72491" y="4026231"/>
                </a:lnTo>
                <a:lnTo>
                  <a:pt x="34750" y="4000801"/>
                </a:lnTo>
                <a:lnTo>
                  <a:pt x="9320" y="3963060"/>
                </a:lnTo>
                <a:lnTo>
                  <a:pt x="0" y="3916806"/>
                </a:lnTo>
                <a:lnTo>
                  <a:pt x="0" y="118745"/>
                </a:lnTo>
                <a:close/>
              </a:path>
            </a:pathLst>
          </a:custGeom>
          <a:ln w="1270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92367" y="2703576"/>
            <a:ext cx="4121150" cy="695325"/>
          </a:xfrm>
          <a:prstGeom prst="rect">
            <a:avLst/>
          </a:prstGeom>
          <a:solidFill>
            <a:srgbClr val="5EC5D2"/>
          </a:solidFill>
        </p:spPr>
        <p:txBody>
          <a:bodyPr vert="horz" wrap="square" lIns="0" tIns="1739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70"/>
              </a:spcBef>
            </a:pPr>
            <a:r>
              <a:rPr sz="2200" b="1" spc="-10" dirty="0">
                <a:solidFill>
                  <a:srgbClr val="404040"/>
                </a:solidFill>
                <a:latin typeface="Tahoma"/>
                <a:cs typeface="Tahoma"/>
              </a:rPr>
              <a:t>Diversity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92367" y="2295144"/>
            <a:ext cx="8768080" cy="4325620"/>
            <a:chOff x="5992367" y="2295144"/>
            <a:chExt cx="8768080" cy="4325620"/>
          </a:xfrm>
        </p:grpSpPr>
        <p:sp>
          <p:nvSpPr>
            <p:cNvPr id="18" name="object 18"/>
            <p:cNvSpPr/>
            <p:nvPr/>
          </p:nvSpPr>
          <p:spPr>
            <a:xfrm>
              <a:off x="5992368" y="2616707"/>
              <a:ext cx="4122420" cy="86995"/>
            </a:xfrm>
            <a:custGeom>
              <a:avLst/>
              <a:gdLst/>
              <a:ahLst/>
              <a:cxnLst/>
              <a:rect l="l" t="t" r="r" b="b"/>
              <a:pathLst>
                <a:path w="4122420" h="86994">
                  <a:moveTo>
                    <a:pt x="86868" y="0"/>
                  </a:moveTo>
                  <a:lnTo>
                    <a:pt x="0" y="86868"/>
                  </a:lnTo>
                  <a:lnTo>
                    <a:pt x="86868" y="86868"/>
                  </a:lnTo>
                  <a:lnTo>
                    <a:pt x="86868" y="0"/>
                  </a:lnTo>
                  <a:close/>
                </a:path>
                <a:path w="4122420" h="86994">
                  <a:moveTo>
                    <a:pt x="4122420" y="86868"/>
                  </a:moveTo>
                  <a:lnTo>
                    <a:pt x="4035552" y="0"/>
                  </a:lnTo>
                  <a:lnTo>
                    <a:pt x="4035552" y="86868"/>
                  </a:lnTo>
                  <a:lnTo>
                    <a:pt x="4122420" y="86868"/>
                  </a:lnTo>
                  <a:close/>
                </a:path>
              </a:pathLst>
            </a:custGeom>
            <a:solidFill>
              <a:srgbClr val="31A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7291" y="2295144"/>
              <a:ext cx="4422648" cy="432511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482071" y="2310384"/>
              <a:ext cx="4121150" cy="4223385"/>
            </a:xfrm>
            <a:custGeom>
              <a:avLst/>
              <a:gdLst/>
              <a:ahLst/>
              <a:cxnLst/>
              <a:rect l="l" t="t" r="r" b="b"/>
              <a:pathLst>
                <a:path w="4121150" h="4223384">
                  <a:moveTo>
                    <a:pt x="3990212" y="0"/>
                  </a:moveTo>
                  <a:lnTo>
                    <a:pt x="130682" y="0"/>
                  </a:lnTo>
                  <a:lnTo>
                    <a:pt x="79831" y="10275"/>
                  </a:lnTo>
                  <a:lnTo>
                    <a:pt x="38290" y="38290"/>
                  </a:lnTo>
                  <a:lnTo>
                    <a:pt x="10275" y="79831"/>
                  </a:lnTo>
                  <a:lnTo>
                    <a:pt x="0" y="130683"/>
                  </a:lnTo>
                  <a:lnTo>
                    <a:pt x="0" y="4092321"/>
                  </a:lnTo>
                  <a:lnTo>
                    <a:pt x="10275" y="4143172"/>
                  </a:lnTo>
                  <a:lnTo>
                    <a:pt x="38290" y="4184713"/>
                  </a:lnTo>
                  <a:lnTo>
                    <a:pt x="79831" y="4212728"/>
                  </a:lnTo>
                  <a:lnTo>
                    <a:pt x="130682" y="4223004"/>
                  </a:lnTo>
                  <a:lnTo>
                    <a:pt x="3990212" y="4223004"/>
                  </a:lnTo>
                  <a:lnTo>
                    <a:pt x="4041064" y="4212728"/>
                  </a:lnTo>
                  <a:lnTo>
                    <a:pt x="4082605" y="4184713"/>
                  </a:lnTo>
                  <a:lnTo>
                    <a:pt x="4110620" y="4143172"/>
                  </a:lnTo>
                  <a:lnTo>
                    <a:pt x="4120895" y="4092321"/>
                  </a:lnTo>
                  <a:lnTo>
                    <a:pt x="4120895" y="130683"/>
                  </a:lnTo>
                  <a:lnTo>
                    <a:pt x="4110620" y="79831"/>
                  </a:lnTo>
                  <a:lnTo>
                    <a:pt x="4082605" y="38290"/>
                  </a:lnTo>
                  <a:lnTo>
                    <a:pt x="4041064" y="10275"/>
                  </a:lnTo>
                  <a:lnTo>
                    <a:pt x="399021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600435" y="3814978"/>
            <a:ext cx="3884295" cy="191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2900"/>
              </a:lnSpc>
              <a:spcBef>
                <a:spcPts val="9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Quality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matters,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especially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570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faci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appl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cati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ons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.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Po</a:t>
            </a:r>
            <a:r>
              <a:rPr sz="2200" spc="2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 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speech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or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image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quality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hinders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understanding</a:t>
            </a:r>
            <a:endParaRPr sz="2200">
              <a:latin typeface="Lucida Sans Unicode"/>
              <a:cs typeface="Lucida Sans Unicode"/>
            </a:endParaRPr>
          </a:p>
          <a:p>
            <a:pPr marL="2540" algn="ctr">
              <a:lnSpc>
                <a:spcPct val="100000"/>
              </a:lnSpc>
              <a:spcBef>
                <a:spcPts val="350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usability.in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user-facing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587228" y="2406395"/>
            <a:ext cx="3907790" cy="4036060"/>
          </a:xfrm>
          <a:custGeom>
            <a:avLst/>
            <a:gdLst/>
            <a:ahLst/>
            <a:cxnLst/>
            <a:rect l="l" t="t" r="r" b="b"/>
            <a:pathLst>
              <a:path w="3907790" h="4036060">
                <a:moveTo>
                  <a:pt x="0" y="123951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1" y="0"/>
                </a:lnTo>
                <a:lnTo>
                  <a:pt x="3783583" y="0"/>
                </a:lnTo>
                <a:lnTo>
                  <a:pt x="3831830" y="9741"/>
                </a:lnTo>
                <a:lnTo>
                  <a:pt x="3871229" y="36306"/>
                </a:lnTo>
                <a:lnTo>
                  <a:pt x="3897794" y="75705"/>
                </a:lnTo>
                <a:lnTo>
                  <a:pt x="3907535" y="123951"/>
                </a:lnTo>
                <a:lnTo>
                  <a:pt x="3907535" y="3911600"/>
                </a:lnTo>
                <a:lnTo>
                  <a:pt x="3897794" y="3959846"/>
                </a:lnTo>
                <a:lnTo>
                  <a:pt x="3871229" y="3999245"/>
                </a:lnTo>
                <a:lnTo>
                  <a:pt x="3831830" y="4025810"/>
                </a:lnTo>
                <a:lnTo>
                  <a:pt x="3783583" y="4035552"/>
                </a:lnTo>
                <a:lnTo>
                  <a:pt x="123951" y="4035552"/>
                </a:lnTo>
                <a:lnTo>
                  <a:pt x="75705" y="4025810"/>
                </a:lnTo>
                <a:lnTo>
                  <a:pt x="36306" y="3999245"/>
                </a:lnTo>
                <a:lnTo>
                  <a:pt x="9741" y="3959846"/>
                </a:lnTo>
                <a:lnTo>
                  <a:pt x="0" y="3911600"/>
                </a:lnTo>
                <a:lnTo>
                  <a:pt x="0" y="123951"/>
                </a:lnTo>
                <a:close/>
              </a:path>
            </a:pathLst>
          </a:custGeom>
          <a:ln w="12700">
            <a:solidFill>
              <a:srgbClr val="BEBEB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390631" y="2703576"/>
            <a:ext cx="4300855" cy="695325"/>
          </a:xfrm>
          <a:prstGeom prst="rect">
            <a:avLst/>
          </a:prstGeom>
          <a:solidFill>
            <a:srgbClr val="5EC5D2"/>
          </a:solidFill>
        </p:spPr>
        <p:txBody>
          <a:bodyPr vert="horz" wrap="square" lIns="0" tIns="173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70"/>
              </a:spcBef>
            </a:pPr>
            <a:r>
              <a:rPr sz="2200" b="1" spc="15" dirty="0">
                <a:solidFill>
                  <a:srgbClr val="404040"/>
                </a:solidFill>
                <a:latin typeface="Tahoma"/>
                <a:cs typeface="Tahoma"/>
              </a:rPr>
              <a:t>Quality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90632" y="2616707"/>
            <a:ext cx="4302760" cy="86995"/>
          </a:xfrm>
          <a:custGeom>
            <a:avLst/>
            <a:gdLst/>
            <a:ahLst/>
            <a:cxnLst/>
            <a:rect l="l" t="t" r="r" b="b"/>
            <a:pathLst>
              <a:path w="4302759" h="86994">
                <a:moveTo>
                  <a:pt x="91440" y="0"/>
                </a:moveTo>
                <a:lnTo>
                  <a:pt x="0" y="86868"/>
                </a:lnTo>
                <a:lnTo>
                  <a:pt x="91440" y="86868"/>
                </a:lnTo>
                <a:lnTo>
                  <a:pt x="91440" y="0"/>
                </a:lnTo>
                <a:close/>
              </a:path>
              <a:path w="4302759" h="86994">
                <a:moveTo>
                  <a:pt x="4302252" y="86868"/>
                </a:moveTo>
                <a:lnTo>
                  <a:pt x="4210812" y="0"/>
                </a:lnTo>
                <a:lnTo>
                  <a:pt x="4210812" y="86868"/>
                </a:lnTo>
                <a:lnTo>
                  <a:pt x="4302252" y="86868"/>
                </a:lnTo>
                <a:close/>
              </a:path>
            </a:pathLst>
          </a:custGeom>
          <a:solidFill>
            <a:srgbClr val="31A8B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3426" y="1459590"/>
            <a:ext cx="10728960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500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subset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artificial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intelligence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focuses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creating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capable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generating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new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content,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such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text,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images,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music,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more.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69740" y="306451"/>
            <a:ext cx="7713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Gen</a:t>
            </a:r>
            <a:r>
              <a:rPr spc="-5" dirty="0"/>
              <a:t>e</a:t>
            </a:r>
            <a:r>
              <a:rPr spc="10" dirty="0"/>
              <a:t>rati</a:t>
            </a:r>
            <a:r>
              <a:rPr spc="25" dirty="0"/>
              <a:t>v</a:t>
            </a:r>
            <a:r>
              <a:rPr spc="-15" dirty="0"/>
              <a:t>e</a:t>
            </a:r>
            <a:r>
              <a:rPr spc="-125" dirty="0"/>
              <a:t> </a:t>
            </a:r>
            <a:r>
              <a:rPr spc="-210" dirty="0"/>
              <a:t>AI</a:t>
            </a:r>
            <a:r>
              <a:rPr spc="-95" dirty="0"/>
              <a:t> </a:t>
            </a:r>
            <a:r>
              <a:rPr spc="-240" dirty="0"/>
              <a:t>I</a:t>
            </a:r>
            <a:r>
              <a:rPr spc="-250" dirty="0"/>
              <a:t>s</a:t>
            </a:r>
            <a:r>
              <a:rPr spc="-95" dirty="0"/>
              <a:t> </a:t>
            </a:r>
            <a:r>
              <a:rPr spc="-5" dirty="0"/>
              <a:t>Crucia</a:t>
            </a:r>
            <a:r>
              <a:rPr dirty="0"/>
              <a:t>l</a:t>
            </a:r>
            <a:r>
              <a:rPr spc="-95" dirty="0"/>
              <a:t> </a:t>
            </a:r>
            <a:r>
              <a:rPr spc="15" dirty="0"/>
              <a:t>fo</a:t>
            </a:r>
            <a:r>
              <a:rPr spc="20" dirty="0"/>
              <a:t>r</a:t>
            </a:r>
            <a:r>
              <a:rPr spc="-75" dirty="0"/>
              <a:t> </a:t>
            </a:r>
            <a:r>
              <a:rPr spc="-50" dirty="0"/>
              <a:t>Seve</a:t>
            </a:r>
            <a:r>
              <a:rPr spc="-30" dirty="0"/>
              <a:t>r</a:t>
            </a:r>
            <a:r>
              <a:rPr spc="10" dirty="0"/>
              <a:t>al</a:t>
            </a:r>
            <a:r>
              <a:rPr spc="-125" dirty="0"/>
              <a:t> </a:t>
            </a:r>
            <a:r>
              <a:rPr spc="-70" dirty="0"/>
              <a:t>Re</a:t>
            </a:r>
            <a:r>
              <a:rPr spc="-55" dirty="0"/>
              <a:t>a</a:t>
            </a:r>
            <a:r>
              <a:rPr spc="-20" dirty="0"/>
              <a:t>sons</a:t>
            </a:r>
          </a:p>
        </p:txBody>
      </p:sp>
      <p:sp>
        <p:nvSpPr>
          <p:cNvPr id="4" name="object 4"/>
          <p:cNvSpPr/>
          <p:nvPr/>
        </p:nvSpPr>
        <p:spPr>
          <a:xfrm>
            <a:off x="1456944" y="4006596"/>
            <a:ext cx="3053080" cy="2085339"/>
          </a:xfrm>
          <a:custGeom>
            <a:avLst/>
            <a:gdLst/>
            <a:ahLst/>
            <a:cxnLst/>
            <a:rect l="l" t="t" r="r" b="b"/>
            <a:pathLst>
              <a:path w="3053079" h="2085339">
                <a:moveTo>
                  <a:pt x="2705100" y="0"/>
                </a:moveTo>
                <a:lnTo>
                  <a:pt x="347472" y="0"/>
                </a:lnTo>
                <a:lnTo>
                  <a:pt x="300323" y="3172"/>
                </a:lnTo>
                <a:lnTo>
                  <a:pt x="255102" y="12412"/>
                </a:lnTo>
                <a:lnTo>
                  <a:pt x="212222" y="27306"/>
                </a:lnTo>
                <a:lnTo>
                  <a:pt x="172099" y="47441"/>
                </a:lnTo>
                <a:lnTo>
                  <a:pt x="135144" y="72402"/>
                </a:lnTo>
                <a:lnTo>
                  <a:pt x="101774" y="101774"/>
                </a:lnTo>
                <a:lnTo>
                  <a:pt x="72402" y="135144"/>
                </a:lnTo>
                <a:lnTo>
                  <a:pt x="47441" y="172099"/>
                </a:lnTo>
                <a:lnTo>
                  <a:pt x="27306" y="212222"/>
                </a:lnTo>
                <a:lnTo>
                  <a:pt x="12412" y="255102"/>
                </a:lnTo>
                <a:lnTo>
                  <a:pt x="3172" y="300323"/>
                </a:lnTo>
                <a:lnTo>
                  <a:pt x="0" y="347471"/>
                </a:lnTo>
                <a:lnTo>
                  <a:pt x="0" y="1737359"/>
                </a:lnTo>
                <a:lnTo>
                  <a:pt x="3172" y="1784508"/>
                </a:lnTo>
                <a:lnTo>
                  <a:pt x="12412" y="1829729"/>
                </a:lnTo>
                <a:lnTo>
                  <a:pt x="27306" y="1872609"/>
                </a:lnTo>
                <a:lnTo>
                  <a:pt x="47441" y="1912732"/>
                </a:lnTo>
                <a:lnTo>
                  <a:pt x="72402" y="1949687"/>
                </a:lnTo>
                <a:lnTo>
                  <a:pt x="101774" y="1983057"/>
                </a:lnTo>
                <a:lnTo>
                  <a:pt x="135144" y="2012429"/>
                </a:lnTo>
                <a:lnTo>
                  <a:pt x="172099" y="2037390"/>
                </a:lnTo>
                <a:lnTo>
                  <a:pt x="212222" y="2057525"/>
                </a:lnTo>
                <a:lnTo>
                  <a:pt x="255102" y="2072419"/>
                </a:lnTo>
                <a:lnTo>
                  <a:pt x="300323" y="2081659"/>
                </a:lnTo>
                <a:lnTo>
                  <a:pt x="347472" y="2084831"/>
                </a:lnTo>
                <a:lnTo>
                  <a:pt x="2705100" y="2084831"/>
                </a:lnTo>
                <a:lnTo>
                  <a:pt x="2752248" y="2081659"/>
                </a:lnTo>
                <a:lnTo>
                  <a:pt x="2797469" y="2072419"/>
                </a:lnTo>
                <a:lnTo>
                  <a:pt x="2840349" y="2057525"/>
                </a:lnTo>
                <a:lnTo>
                  <a:pt x="2880472" y="2037390"/>
                </a:lnTo>
                <a:lnTo>
                  <a:pt x="2917427" y="2012429"/>
                </a:lnTo>
                <a:lnTo>
                  <a:pt x="2950797" y="1983057"/>
                </a:lnTo>
                <a:lnTo>
                  <a:pt x="2980169" y="1949687"/>
                </a:lnTo>
                <a:lnTo>
                  <a:pt x="3005130" y="1912732"/>
                </a:lnTo>
                <a:lnTo>
                  <a:pt x="3025265" y="1872609"/>
                </a:lnTo>
                <a:lnTo>
                  <a:pt x="3040159" y="1829729"/>
                </a:lnTo>
                <a:lnTo>
                  <a:pt x="3049399" y="1784508"/>
                </a:lnTo>
                <a:lnTo>
                  <a:pt x="3052572" y="1737359"/>
                </a:lnTo>
                <a:lnTo>
                  <a:pt x="3052572" y="347471"/>
                </a:lnTo>
                <a:lnTo>
                  <a:pt x="3049399" y="300323"/>
                </a:lnTo>
                <a:lnTo>
                  <a:pt x="3040159" y="255102"/>
                </a:lnTo>
                <a:lnTo>
                  <a:pt x="3025265" y="212222"/>
                </a:lnTo>
                <a:lnTo>
                  <a:pt x="3005130" y="172099"/>
                </a:lnTo>
                <a:lnTo>
                  <a:pt x="2980169" y="135144"/>
                </a:lnTo>
                <a:lnTo>
                  <a:pt x="2950797" y="101774"/>
                </a:lnTo>
                <a:lnTo>
                  <a:pt x="2917427" y="72402"/>
                </a:lnTo>
                <a:lnTo>
                  <a:pt x="2880472" y="47441"/>
                </a:lnTo>
                <a:lnTo>
                  <a:pt x="2840349" y="27306"/>
                </a:lnTo>
                <a:lnTo>
                  <a:pt x="2797469" y="12412"/>
                </a:lnTo>
                <a:lnTo>
                  <a:pt x="2752248" y="3172"/>
                </a:lnTo>
                <a:lnTo>
                  <a:pt x="2705100" y="0"/>
                </a:lnTo>
                <a:close/>
              </a:path>
            </a:pathLst>
          </a:custGeom>
          <a:solidFill>
            <a:srgbClr val="838D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30983" y="4687061"/>
            <a:ext cx="19062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marR="5080" indent="-215265">
              <a:lnSpc>
                <a:spcPct val="100000"/>
              </a:lnSpc>
              <a:spcBef>
                <a:spcPts val="95"/>
              </a:spcBef>
            </a:pPr>
            <a:r>
              <a:rPr sz="2200" b="1" spc="-60" dirty="0">
                <a:solidFill>
                  <a:srgbClr val="FFFFFF"/>
                </a:solidFill>
                <a:latin typeface="Tahoma"/>
                <a:cs typeface="Tahoma"/>
              </a:rPr>
              <a:t>Creativity</a:t>
            </a:r>
            <a:r>
              <a:rPr sz="22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Tahoma"/>
                <a:cs typeface="Tahoma"/>
              </a:rPr>
              <a:t>and  </a:t>
            </a:r>
            <a:r>
              <a:rPr sz="2200" b="1" spc="-40" dirty="0">
                <a:solidFill>
                  <a:srgbClr val="FFFFFF"/>
                </a:solidFill>
                <a:latin typeface="Tahoma"/>
                <a:cs typeface="Tahoma"/>
              </a:rPr>
              <a:t>innovation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81371" y="4006596"/>
            <a:ext cx="3053080" cy="2085339"/>
          </a:xfrm>
          <a:custGeom>
            <a:avLst/>
            <a:gdLst/>
            <a:ahLst/>
            <a:cxnLst/>
            <a:rect l="l" t="t" r="r" b="b"/>
            <a:pathLst>
              <a:path w="3053079" h="2085339">
                <a:moveTo>
                  <a:pt x="2705100" y="0"/>
                </a:moveTo>
                <a:lnTo>
                  <a:pt x="347472" y="0"/>
                </a:lnTo>
                <a:lnTo>
                  <a:pt x="300323" y="3172"/>
                </a:lnTo>
                <a:lnTo>
                  <a:pt x="255102" y="12412"/>
                </a:lnTo>
                <a:lnTo>
                  <a:pt x="212222" y="27306"/>
                </a:lnTo>
                <a:lnTo>
                  <a:pt x="172099" y="47441"/>
                </a:lnTo>
                <a:lnTo>
                  <a:pt x="135144" y="72402"/>
                </a:lnTo>
                <a:lnTo>
                  <a:pt x="101774" y="101774"/>
                </a:lnTo>
                <a:lnTo>
                  <a:pt x="72402" y="135144"/>
                </a:lnTo>
                <a:lnTo>
                  <a:pt x="47441" y="172099"/>
                </a:lnTo>
                <a:lnTo>
                  <a:pt x="27306" y="212222"/>
                </a:lnTo>
                <a:lnTo>
                  <a:pt x="12412" y="255102"/>
                </a:lnTo>
                <a:lnTo>
                  <a:pt x="3172" y="300323"/>
                </a:lnTo>
                <a:lnTo>
                  <a:pt x="0" y="347471"/>
                </a:lnTo>
                <a:lnTo>
                  <a:pt x="0" y="1737359"/>
                </a:lnTo>
                <a:lnTo>
                  <a:pt x="3172" y="1784508"/>
                </a:lnTo>
                <a:lnTo>
                  <a:pt x="12412" y="1829729"/>
                </a:lnTo>
                <a:lnTo>
                  <a:pt x="27306" y="1872609"/>
                </a:lnTo>
                <a:lnTo>
                  <a:pt x="47441" y="1912732"/>
                </a:lnTo>
                <a:lnTo>
                  <a:pt x="72402" y="1949687"/>
                </a:lnTo>
                <a:lnTo>
                  <a:pt x="101774" y="1983057"/>
                </a:lnTo>
                <a:lnTo>
                  <a:pt x="135144" y="2012429"/>
                </a:lnTo>
                <a:lnTo>
                  <a:pt x="172099" y="2037390"/>
                </a:lnTo>
                <a:lnTo>
                  <a:pt x="212222" y="2057525"/>
                </a:lnTo>
                <a:lnTo>
                  <a:pt x="255102" y="2072419"/>
                </a:lnTo>
                <a:lnTo>
                  <a:pt x="300323" y="2081659"/>
                </a:lnTo>
                <a:lnTo>
                  <a:pt x="347472" y="2084831"/>
                </a:lnTo>
                <a:lnTo>
                  <a:pt x="2705100" y="2084831"/>
                </a:lnTo>
                <a:lnTo>
                  <a:pt x="2752248" y="2081659"/>
                </a:lnTo>
                <a:lnTo>
                  <a:pt x="2797469" y="2072419"/>
                </a:lnTo>
                <a:lnTo>
                  <a:pt x="2840349" y="2057525"/>
                </a:lnTo>
                <a:lnTo>
                  <a:pt x="2880472" y="2037390"/>
                </a:lnTo>
                <a:lnTo>
                  <a:pt x="2917427" y="2012429"/>
                </a:lnTo>
                <a:lnTo>
                  <a:pt x="2950797" y="1983057"/>
                </a:lnTo>
                <a:lnTo>
                  <a:pt x="2980169" y="1949687"/>
                </a:lnTo>
                <a:lnTo>
                  <a:pt x="3005130" y="1912732"/>
                </a:lnTo>
                <a:lnTo>
                  <a:pt x="3025265" y="1872609"/>
                </a:lnTo>
                <a:lnTo>
                  <a:pt x="3040159" y="1829729"/>
                </a:lnTo>
                <a:lnTo>
                  <a:pt x="3049399" y="1784508"/>
                </a:lnTo>
                <a:lnTo>
                  <a:pt x="3052572" y="1737359"/>
                </a:lnTo>
                <a:lnTo>
                  <a:pt x="3052572" y="347471"/>
                </a:lnTo>
                <a:lnTo>
                  <a:pt x="3049399" y="300323"/>
                </a:lnTo>
                <a:lnTo>
                  <a:pt x="3040159" y="255102"/>
                </a:lnTo>
                <a:lnTo>
                  <a:pt x="3025265" y="212222"/>
                </a:lnTo>
                <a:lnTo>
                  <a:pt x="3005130" y="172099"/>
                </a:lnTo>
                <a:lnTo>
                  <a:pt x="2980169" y="135144"/>
                </a:lnTo>
                <a:lnTo>
                  <a:pt x="2950797" y="101774"/>
                </a:lnTo>
                <a:lnTo>
                  <a:pt x="2917427" y="72402"/>
                </a:lnTo>
                <a:lnTo>
                  <a:pt x="2880472" y="47441"/>
                </a:lnTo>
                <a:lnTo>
                  <a:pt x="2840349" y="27306"/>
                </a:lnTo>
                <a:lnTo>
                  <a:pt x="2797469" y="12412"/>
                </a:lnTo>
                <a:lnTo>
                  <a:pt x="2752248" y="3172"/>
                </a:lnTo>
                <a:lnTo>
                  <a:pt x="2705100" y="0"/>
                </a:lnTo>
                <a:close/>
              </a:path>
            </a:pathLst>
          </a:custGeom>
          <a:solidFill>
            <a:srgbClr val="D071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98694" y="4687061"/>
            <a:ext cx="221805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7995" marR="5080" indent="-455930">
              <a:lnSpc>
                <a:spcPct val="100000"/>
              </a:lnSpc>
              <a:spcBef>
                <a:spcPts val="95"/>
              </a:spcBef>
            </a:pPr>
            <a:r>
              <a:rPr sz="2200" b="1" spc="-40" dirty="0">
                <a:solidFill>
                  <a:srgbClr val="FFFFFF"/>
                </a:solidFill>
                <a:latin typeface="Tahoma"/>
                <a:cs typeface="Tahoma"/>
              </a:rPr>
              <a:t>Automation </a:t>
            </a:r>
            <a:r>
              <a:rPr sz="2200" b="1" spc="-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200" b="1" spc="-6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60" dirty="0">
                <a:solidFill>
                  <a:srgbClr val="FFFFFF"/>
                </a:solidFill>
                <a:latin typeface="Tahoma"/>
                <a:cs typeface="Tahoma"/>
              </a:rPr>
              <a:t>efficiency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05800" y="4006596"/>
            <a:ext cx="3053080" cy="2085339"/>
          </a:xfrm>
          <a:custGeom>
            <a:avLst/>
            <a:gdLst/>
            <a:ahLst/>
            <a:cxnLst/>
            <a:rect l="l" t="t" r="r" b="b"/>
            <a:pathLst>
              <a:path w="3053079" h="2085339">
                <a:moveTo>
                  <a:pt x="2705100" y="0"/>
                </a:moveTo>
                <a:lnTo>
                  <a:pt x="347472" y="0"/>
                </a:lnTo>
                <a:lnTo>
                  <a:pt x="300323" y="3172"/>
                </a:lnTo>
                <a:lnTo>
                  <a:pt x="255102" y="12412"/>
                </a:lnTo>
                <a:lnTo>
                  <a:pt x="212222" y="27306"/>
                </a:lnTo>
                <a:lnTo>
                  <a:pt x="172099" y="47441"/>
                </a:lnTo>
                <a:lnTo>
                  <a:pt x="135144" y="72402"/>
                </a:lnTo>
                <a:lnTo>
                  <a:pt x="101774" y="101774"/>
                </a:lnTo>
                <a:lnTo>
                  <a:pt x="72402" y="135144"/>
                </a:lnTo>
                <a:lnTo>
                  <a:pt x="47441" y="172099"/>
                </a:lnTo>
                <a:lnTo>
                  <a:pt x="27306" y="212222"/>
                </a:lnTo>
                <a:lnTo>
                  <a:pt x="12412" y="255102"/>
                </a:lnTo>
                <a:lnTo>
                  <a:pt x="3172" y="300323"/>
                </a:lnTo>
                <a:lnTo>
                  <a:pt x="0" y="347471"/>
                </a:lnTo>
                <a:lnTo>
                  <a:pt x="0" y="1737359"/>
                </a:lnTo>
                <a:lnTo>
                  <a:pt x="3172" y="1784508"/>
                </a:lnTo>
                <a:lnTo>
                  <a:pt x="12412" y="1829729"/>
                </a:lnTo>
                <a:lnTo>
                  <a:pt x="27306" y="1872609"/>
                </a:lnTo>
                <a:lnTo>
                  <a:pt x="47441" y="1912732"/>
                </a:lnTo>
                <a:lnTo>
                  <a:pt x="72402" y="1949687"/>
                </a:lnTo>
                <a:lnTo>
                  <a:pt x="101774" y="1983057"/>
                </a:lnTo>
                <a:lnTo>
                  <a:pt x="135144" y="2012429"/>
                </a:lnTo>
                <a:lnTo>
                  <a:pt x="172099" y="2037390"/>
                </a:lnTo>
                <a:lnTo>
                  <a:pt x="212222" y="2057525"/>
                </a:lnTo>
                <a:lnTo>
                  <a:pt x="255102" y="2072419"/>
                </a:lnTo>
                <a:lnTo>
                  <a:pt x="300323" y="2081659"/>
                </a:lnTo>
                <a:lnTo>
                  <a:pt x="347472" y="2084831"/>
                </a:lnTo>
                <a:lnTo>
                  <a:pt x="2705100" y="2084831"/>
                </a:lnTo>
                <a:lnTo>
                  <a:pt x="2752248" y="2081659"/>
                </a:lnTo>
                <a:lnTo>
                  <a:pt x="2797469" y="2072419"/>
                </a:lnTo>
                <a:lnTo>
                  <a:pt x="2840349" y="2057525"/>
                </a:lnTo>
                <a:lnTo>
                  <a:pt x="2880472" y="2037390"/>
                </a:lnTo>
                <a:lnTo>
                  <a:pt x="2917427" y="2012429"/>
                </a:lnTo>
                <a:lnTo>
                  <a:pt x="2950797" y="1983057"/>
                </a:lnTo>
                <a:lnTo>
                  <a:pt x="2980169" y="1949687"/>
                </a:lnTo>
                <a:lnTo>
                  <a:pt x="3005130" y="1912732"/>
                </a:lnTo>
                <a:lnTo>
                  <a:pt x="3025265" y="1872609"/>
                </a:lnTo>
                <a:lnTo>
                  <a:pt x="3040159" y="1829729"/>
                </a:lnTo>
                <a:lnTo>
                  <a:pt x="3049399" y="1784508"/>
                </a:lnTo>
                <a:lnTo>
                  <a:pt x="3052572" y="1737359"/>
                </a:lnTo>
                <a:lnTo>
                  <a:pt x="3052572" y="347471"/>
                </a:lnTo>
                <a:lnTo>
                  <a:pt x="3049399" y="300323"/>
                </a:lnTo>
                <a:lnTo>
                  <a:pt x="3040159" y="255102"/>
                </a:lnTo>
                <a:lnTo>
                  <a:pt x="3025265" y="212222"/>
                </a:lnTo>
                <a:lnTo>
                  <a:pt x="3005130" y="172099"/>
                </a:lnTo>
                <a:lnTo>
                  <a:pt x="2980169" y="135144"/>
                </a:lnTo>
                <a:lnTo>
                  <a:pt x="2950797" y="101774"/>
                </a:lnTo>
                <a:lnTo>
                  <a:pt x="2917427" y="72402"/>
                </a:lnTo>
                <a:lnTo>
                  <a:pt x="2880472" y="47441"/>
                </a:lnTo>
                <a:lnTo>
                  <a:pt x="2840349" y="27306"/>
                </a:lnTo>
                <a:lnTo>
                  <a:pt x="2797469" y="12412"/>
                </a:lnTo>
                <a:lnTo>
                  <a:pt x="2752248" y="3172"/>
                </a:lnTo>
                <a:lnTo>
                  <a:pt x="2705100" y="0"/>
                </a:lnTo>
                <a:close/>
              </a:path>
            </a:pathLst>
          </a:custGeom>
          <a:solidFill>
            <a:srgbClr val="AB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78367" y="4519422"/>
            <a:ext cx="211074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b="1" spc="-9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b="1" spc="-40" dirty="0">
                <a:solidFill>
                  <a:srgbClr val="FFFFFF"/>
                </a:solidFill>
                <a:latin typeface="Tahoma"/>
                <a:cs typeface="Tahoma"/>
              </a:rPr>
              <a:t>erso</a:t>
            </a:r>
            <a:r>
              <a:rPr sz="2200" b="1" spc="-45" dirty="0">
                <a:solidFill>
                  <a:srgbClr val="FFFFFF"/>
                </a:solidFill>
                <a:latin typeface="Tahoma"/>
                <a:cs typeface="Tahoma"/>
              </a:rPr>
              <a:t>nalization  </a:t>
            </a:r>
            <a:r>
              <a:rPr sz="2200" b="1" spc="-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200" b="1" spc="-55" dirty="0">
                <a:solidFill>
                  <a:srgbClr val="FFFFFF"/>
                </a:solidFill>
                <a:latin typeface="Tahoma"/>
                <a:cs typeface="Tahoma"/>
              </a:rPr>
              <a:t>problem- </a:t>
            </a:r>
            <a:r>
              <a:rPr sz="22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70" dirty="0">
                <a:solidFill>
                  <a:srgbClr val="FFFFFF"/>
                </a:solidFill>
                <a:latin typeface="Tahoma"/>
                <a:cs typeface="Tahoma"/>
              </a:rPr>
              <a:t>solving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30228" y="4006596"/>
            <a:ext cx="3053080" cy="2085339"/>
          </a:xfrm>
          <a:custGeom>
            <a:avLst/>
            <a:gdLst/>
            <a:ahLst/>
            <a:cxnLst/>
            <a:rect l="l" t="t" r="r" b="b"/>
            <a:pathLst>
              <a:path w="3053080" h="2085339">
                <a:moveTo>
                  <a:pt x="2705100" y="0"/>
                </a:moveTo>
                <a:lnTo>
                  <a:pt x="347472" y="0"/>
                </a:lnTo>
                <a:lnTo>
                  <a:pt x="300323" y="3172"/>
                </a:lnTo>
                <a:lnTo>
                  <a:pt x="255102" y="12412"/>
                </a:lnTo>
                <a:lnTo>
                  <a:pt x="212222" y="27306"/>
                </a:lnTo>
                <a:lnTo>
                  <a:pt x="172099" y="47441"/>
                </a:lnTo>
                <a:lnTo>
                  <a:pt x="135144" y="72402"/>
                </a:lnTo>
                <a:lnTo>
                  <a:pt x="101774" y="101774"/>
                </a:lnTo>
                <a:lnTo>
                  <a:pt x="72402" y="135144"/>
                </a:lnTo>
                <a:lnTo>
                  <a:pt x="47441" y="172099"/>
                </a:lnTo>
                <a:lnTo>
                  <a:pt x="27306" y="212222"/>
                </a:lnTo>
                <a:lnTo>
                  <a:pt x="12412" y="255102"/>
                </a:lnTo>
                <a:lnTo>
                  <a:pt x="3172" y="300323"/>
                </a:lnTo>
                <a:lnTo>
                  <a:pt x="0" y="347471"/>
                </a:lnTo>
                <a:lnTo>
                  <a:pt x="0" y="1737359"/>
                </a:lnTo>
                <a:lnTo>
                  <a:pt x="3172" y="1784508"/>
                </a:lnTo>
                <a:lnTo>
                  <a:pt x="12412" y="1829729"/>
                </a:lnTo>
                <a:lnTo>
                  <a:pt x="27306" y="1872609"/>
                </a:lnTo>
                <a:lnTo>
                  <a:pt x="47441" y="1912732"/>
                </a:lnTo>
                <a:lnTo>
                  <a:pt x="72402" y="1949687"/>
                </a:lnTo>
                <a:lnTo>
                  <a:pt x="101774" y="1983057"/>
                </a:lnTo>
                <a:lnTo>
                  <a:pt x="135144" y="2012429"/>
                </a:lnTo>
                <a:lnTo>
                  <a:pt x="172099" y="2037390"/>
                </a:lnTo>
                <a:lnTo>
                  <a:pt x="212222" y="2057525"/>
                </a:lnTo>
                <a:lnTo>
                  <a:pt x="255102" y="2072419"/>
                </a:lnTo>
                <a:lnTo>
                  <a:pt x="300323" y="2081659"/>
                </a:lnTo>
                <a:lnTo>
                  <a:pt x="347472" y="2084831"/>
                </a:lnTo>
                <a:lnTo>
                  <a:pt x="2705100" y="2084831"/>
                </a:lnTo>
                <a:lnTo>
                  <a:pt x="2752248" y="2081659"/>
                </a:lnTo>
                <a:lnTo>
                  <a:pt x="2797469" y="2072419"/>
                </a:lnTo>
                <a:lnTo>
                  <a:pt x="2840349" y="2057525"/>
                </a:lnTo>
                <a:lnTo>
                  <a:pt x="2880472" y="2037390"/>
                </a:lnTo>
                <a:lnTo>
                  <a:pt x="2917427" y="2012429"/>
                </a:lnTo>
                <a:lnTo>
                  <a:pt x="2950797" y="1983057"/>
                </a:lnTo>
                <a:lnTo>
                  <a:pt x="2980169" y="1949687"/>
                </a:lnTo>
                <a:lnTo>
                  <a:pt x="3005130" y="1912732"/>
                </a:lnTo>
                <a:lnTo>
                  <a:pt x="3025265" y="1872609"/>
                </a:lnTo>
                <a:lnTo>
                  <a:pt x="3040159" y="1829729"/>
                </a:lnTo>
                <a:lnTo>
                  <a:pt x="3049399" y="1784508"/>
                </a:lnTo>
                <a:lnTo>
                  <a:pt x="3052572" y="1737359"/>
                </a:lnTo>
                <a:lnTo>
                  <a:pt x="3052572" y="347471"/>
                </a:lnTo>
                <a:lnTo>
                  <a:pt x="3049399" y="300323"/>
                </a:lnTo>
                <a:lnTo>
                  <a:pt x="3040159" y="255102"/>
                </a:lnTo>
                <a:lnTo>
                  <a:pt x="3025265" y="212222"/>
                </a:lnTo>
                <a:lnTo>
                  <a:pt x="3005130" y="172099"/>
                </a:lnTo>
                <a:lnTo>
                  <a:pt x="2980169" y="135144"/>
                </a:lnTo>
                <a:lnTo>
                  <a:pt x="2950797" y="101774"/>
                </a:lnTo>
                <a:lnTo>
                  <a:pt x="2917427" y="72402"/>
                </a:lnTo>
                <a:lnTo>
                  <a:pt x="2880472" y="47441"/>
                </a:lnTo>
                <a:lnTo>
                  <a:pt x="2840349" y="27306"/>
                </a:lnTo>
                <a:lnTo>
                  <a:pt x="2797469" y="12412"/>
                </a:lnTo>
                <a:lnTo>
                  <a:pt x="2752248" y="3172"/>
                </a:lnTo>
                <a:lnTo>
                  <a:pt x="2705100" y="0"/>
                </a:lnTo>
                <a:close/>
              </a:path>
            </a:pathLst>
          </a:custGeom>
          <a:solidFill>
            <a:srgbClr val="BD7B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27457" y="4687061"/>
            <a:ext cx="16605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2729">
              <a:lnSpc>
                <a:spcPct val="100000"/>
              </a:lnSpc>
              <a:spcBef>
                <a:spcPts val="95"/>
              </a:spcBef>
            </a:pPr>
            <a:r>
              <a:rPr sz="2200" b="1" spc="-90" dirty="0">
                <a:solidFill>
                  <a:srgbClr val="FFFFFF"/>
                </a:solidFill>
                <a:latin typeface="Tahoma"/>
                <a:cs typeface="Tahoma"/>
              </a:rPr>
              <a:t>Industry </a:t>
            </a:r>
            <a:r>
              <a:rPr sz="2200" b="1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b="1" spc="-50" dirty="0">
                <a:solidFill>
                  <a:srgbClr val="FFFFFF"/>
                </a:solidFill>
                <a:latin typeface="Tahoma"/>
                <a:cs typeface="Tahoma"/>
              </a:rPr>
              <a:t>applications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816890"/>
            <a:ext cx="9393936" cy="3804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2494" y="1459590"/>
            <a:ext cx="13453110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DALL-E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innovative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by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OpenAI,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creating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diverse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imaginative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images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based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xtual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scription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60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owcasi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po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entia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Gener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tiv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vis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ivity.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1752" y="306451"/>
            <a:ext cx="2954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Example:</a:t>
            </a:r>
            <a:r>
              <a:rPr spc="-150" dirty="0"/>
              <a:t> </a:t>
            </a:r>
            <a:r>
              <a:rPr spc="-95" dirty="0"/>
              <a:t>DALL-E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02096" y="816933"/>
            <a:ext cx="4163695" cy="5710555"/>
            <a:chOff x="6102096" y="816933"/>
            <a:chExt cx="4163695" cy="57105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8108" y="816933"/>
              <a:ext cx="3864864" cy="379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2096" y="3564636"/>
              <a:ext cx="4163567" cy="2962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51752" y="306451"/>
            <a:ext cx="2954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Example</a:t>
            </a:r>
            <a:r>
              <a:rPr spc="-30" dirty="0"/>
              <a:t>:</a:t>
            </a:r>
            <a:r>
              <a:rPr spc="-85" dirty="0"/>
              <a:t> </a:t>
            </a:r>
            <a:r>
              <a:rPr spc="-30" dirty="0"/>
              <a:t>DAL</a:t>
            </a:r>
            <a:r>
              <a:rPr spc="-10" dirty="0"/>
              <a:t>L</a:t>
            </a:r>
            <a:r>
              <a:rPr spc="-310" dirty="0"/>
              <a:t>-</a:t>
            </a:r>
            <a:r>
              <a:rPr spc="-160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94661" y="816933"/>
            <a:ext cx="12340590" cy="6101080"/>
            <a:chOff x="1994661" y="816933"/>
            <a:chExt cx="12340590" cy="6101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8108" y="816933"/>
              <a:ext cx="3864864" cy="379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50919" y="2232660"/>
              <a:ext cx="10777855" cy="940435"/>
            </a:xfrm>
            <a:custGeom>
              <a:avLst/>
              <a:gdLst/>
              <a:ahLst/>
              <a:cxnLst/>
              <a:rect l="l" t="t" r="r" b="b"/>
              <a:pathLst>
                <a:path w="10777855" h="940435">
                  <a:moveTo>
                    <a:pt x="10621010" y="0"/>
                  </a:moveTo>
                  <a:lnTo>
                    <a:pt x="0" y="0"/>
                  </a:lnTo>
                  <a:lnTo>
                    <a:pt x="0" y="940308"/>
                  </a:lnTo>
                  <a:lnTo>
                    <a:pt x="10621010" y="940308"/>
                  </a:lnTo>
                  <a:lnTo>
                    <a:pt x="10670568" y="932324"/>
                  </a:lnTo>
                  <a:lnTo>
                    <a:pt x="10713591" y="910088"/>
                  </a:lnTo>
                  <a:lnTo>
                    <a:pt x="10747508" y="876171"/>
                  </a:lnTo>
                  <a:lnTo>
                    <a:pt x="10769744" y="833148"/>
                  </a:lnTo>
                  <a:lnTo>
                    <a:pt x="10777728" y="783590"/>
                  </a:lnTo>
                  <a:lnTo>
                    <a:pt x="10777728" y="156718"/>
                  </a:lnTo>
                  <a:lnTo>
                    <a:pt x="10769744" y="107159"/>
                  </a:lnTo>
                  <a:lnTo>
                    <a:pt x="10747508" y="64136"/>
                  </a:lnTo>
                  <a:lnTo>
                    <a:pt x="10713591" y="30219"/>
                  </a:lnTo>
                  <a:lnTo>
                    <a:pt x="10670568" y="7983"/>
                  </a:lnTo>
                  <a:lnTo>
                    <a:pt x="10621010" y="0"/>
                  </a:lnTo>
                  <a:close/>
                </a:path>
              </a:pathLst>
            </a:custGeom>
            <a:solidFill>
              <a:srgbClr val="E4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50919" y="2232660"/>
              <a:ext cx="10777855" cy="940435"/>
            </a:xfrm>
            <a:custGeom>
              <a:avLst/>
              <a:gdLst/>
              <a:ahLst/>
              <a:cxnLst/>
              <a:rect l="l" t="t" r="r" b="b"/>
              <a:pathLst>
                <a:path w="10777855" h="940435">
                  <a:moveTo>
                    <a:pt x="10777728" y="156718"/>
                  </a:moveTo>
                  <a:lnTo>
                    <a:pt x="10777728" y="783590"/>
                  </a:lnTo>
                  <a:lnTo>
                    <a:pt x="10769744" y="833148"/>
                  </a:lnTo>
                  <a:lnTo>
                    <a:pt x="10747508" y="876171"/>
                  </a:lnTo>
                  <a:lnTo>
                    <a:pt x="10713591" y="910088"/>
                  </a:lnTo>
                  <a:lnTo>
                    <a:pt x="10670568" y="932324"/>
                  </a:lnTo>
                  <a:lnTo>
                    <a:pt x="10621010" y="940308"/>
                  </a:lnTo>
                  <a:lnTo>
                    <a:pt x="0" y="940308"/>
                  </a:lnTo>
                  <a:lnTo>
                    <a:pt x="0" y="0"/>
                  </a:lnTo>
                  <a:lnTo>
                    <a:pt x="10621010" y="0"/>
                  </a:lnTo>
                  <a:lnTo>
                    <a:pt x="10670568" y="7983"/>
                  </a:lnTo>
                  <a:lnTo>
                    <a:pt x="10713591" y="30219"/>
                  </a:lnTo>
                  <a:lnTo>
                    <a:pt x="10747508" y="64136"/>
                  </a:lnTo>
                  <a:lnTo>
                    <a:pt x="10769744" y="107159"/>
                  </a:lnTo>
                  <a:lnTo>
                    <a:pt x="10777728" y="156718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01011" y="2232660"/>
              <a:ext cx="1550035" cy="940435"/>
            </a:xfrm>
            <a:custGeom>
              <a:avLst/>
              <a:gdLst/>
              <a:ahLst/>
              <a:cxnLst/>
              <a:rect l="l" t="t" r="r" b="b"/>
              <a:pathLst>
                <a:path w="1550035" h="940435">
                  <a:moveTo>
                    <a:pt x="1549908" y="0"/>
                  </a:moveTo>
                  <a:lnTo>
                    <a:pt x="156718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8"/>
                  </a:lnTo>
                  <a:lnTo>
                    <a:pt x="0" y="783590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8" y="940308"/>
                  </a:lnTo>
                  <a:lnTo>
                    <a:pt x="1549908" y="940308"/>
                  </a:lnTo>
                  <a:lnTo>
                    <a:pt x="1549908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01011" y="2232660"/>
              <a:ext cx="1550035" cy="940435"/>
            </a:xfrm>
            <a:custGeom>
              <a:avLst/>
              <a:gdLst/>
              <a:ahLst/>
              <a:cxnLst/>
              <a:rect l="l" t="t" r="r" b="b"/>
              <a:pathLst>
                <a:path w="1550035" h="940435">
                  <a:moveTo>
                    <a:pt x="0" y="783590"/>
                  </a:moveTo>
                  <a:lnTo>
                    <a:pt x="0" y="156718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1549908" y="0"/>
                  </a:lnTo>
                  <a:lnTo>
                    <a:pt x="1549908" y="940308"/>
                  </a:lnTo>
                  <a:lnTo>
                    <a:pt x="156718" y="940308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9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50919" y="3477768"/>
              <a:ext cx="10777855" cy="942340"/>
            </a:xfrm>
            <a:custGeom>
              <a:avLst/>
              <a:gdLst/>
              <a:ahLst/>
              <a:cxnLst/>
              <a:rect l="l" t="t" r="r" b="b"/>
              <a:pathLst>
                <a:path w="10777855" h="942339">
                  <a:moveTo>
                    <a:pt x="10620756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10620756" y="941832"/>
                  </a:lnTo>
                  <a:lnTo>
                    <a:pt x="10670389" y="933834"/>
                  </a:lnTo>
                  <a:lnTo>
                    <a:pt x="10713482" y="911559"/>
                  </a:lnTo>
                  <a:lnTo>
                    <a:pt x="10747455" y="877586"/>
                  </a:lnTo>
                  <a:lnTo>
                    <a:pt x="10769730" y="834493"/>
                  </a:lnTo>
                  <a:lnTo>
                    <a:pt x="10777728" y="784860"/>
                  </a:lnTo>
                  <a:lnTo>
                    <a:pt x="10777728" y="156972"/>
                  </a:lnTo>
                  <a:lnTo>
                    <a:pt x="10769730" y="107338"/>
                  </a:lnTo>
                  <a:lnTo>
                    <a:pt x="10747455" y="64245"/>
                  </a:lnTo>
                  <a:lnTo>
                    <a:pt x="10713482" y="30272"/>
                  </a:lnTo>
                  <a:lnTo>
                    <a:pt x="10670389" y="7997"/>
                  </a:lnTo>
                  <a:lnTo>
                    <a:pt x="10620756" y="0"/>
                  </a:lnTo>
                  <a:close/>
                </a:path>
              </a:pathLst>
            </a:custGeom>
            <a:solidFill>
              <a:srgbClr val="E4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50919" y="3477768"/>
              <a:ext cx="10777855" cy="942340"/>
            </a:xfrm>
            <a:custGeom>
              <a:avLst/>
              <a:gdLst/>
              <a:ahLst/>
              <a:cxnLst/>
              <a:rect l="l" t="t" r="r" b="b"/>
              <a:pathLst>
                <a:path w="10777855" h="942339">
                  <a:moveTo>
                    <a:pt x="10777728" y="156972"/>
                  </a:moveTo>
                  <a:lnTo>
                    <a:pt x="10777728" y="784860"/>
                  </a:lnTo>
                  <a:lnTo>
                    <a:pt x="10769730" y="834493"/>
                  </a:lnTo>
                  <a:lnTo>
                    <a:pt x="10747455" y="877586"/>
                  </a:lnTo>
                  <a:lnTo>
                    <a:pt x="10713482" y="911559"/>
                  </a:lnTo>
                  <a:lnTo>
                    <a:pt x="10670389" y="933834"/>
                  </a:lnTo>
                  <a:lnTo>
                    <a:pt x="10620756" y="941832"/>
                  </a:lnTo>
                  <a:lnTo>
                    <a:pt x="0" y="941832"/>
                  </a:lnTo>
                  <a:lnTo>
                    <a:pt x="0" y="0"/>
                  </a:lnTo>
                  <a:lnTo>
                    <a:pt x="10620756" y="0"/>
                  </a:lnTo>
                  <a:lnTo>
                    <a:pt x="10670389" y="7997"/>
                  </a:lnTo>
                  <a:lnTo>
                    <a:pt x="10713482" y="30272"/>
                  </a:lnTo>
                  <a:lnTo>
                    <a:pt x="10747455" y="64245"/>
                  </a:lnTo>
                  <a:lnTo>
                    <a:pt x="10769730" y="107338"/>
                  </a:lnTo>
                  <a:lnTo>
                    <a:pt x="10777728" y="156972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01011" y="3477768"/>
              <a:ext cx="1550035" cy="942340"/>
            </a:xfrm>
            <a:custGeom>
              <a:avLst/>
              <a:gdLst/>
              <a:ahLst/>
              <a:cxnLst/>
              <a:rect l="l" t="t" r="r" b="b"/>
              <a:pathLst>
                <a:path w="1550035" h="942339">
                  <a:moveTo>
                    <a:pt x="1549908" y="0"/>
                  </a:moveTo>
                  <a:lnTo>
                    <a:pt x="156971" y="0"/>
                  </a:lnTo>
                  <a:lnTo>
                    <a:pt x="107338" y="7997"/>
                  </a:lnTo>
                  <a:lnTo>
                    <a:pt x="64245" y="30272"/>
                  </a:lnTo>
                  <a:lnTo>
                    <a:pt x="30272" y="64245"/>
                  </a:lnTo>
                  <a:lnTo>
                    <a:pt x="7997" y="107338"/>
                  </a:lnTo>
                  <a:lnTo>
                    <a:pt x="0" y="156972"/>
                  </a:lnTo>
                  <a:lnTo>
                    <a:pt x="0" y="784860"/>
                  </a:lnTo>
                  <a:lnTo>
                    <a:pt x="7997" y="834493"/>
                  </a:lnTo>
                  <a:lnTo>
                    <a:pt x="30272" y="877586"/>
                  </a:lnTo>
                  <a:lnTo>
                    <a:pt x="64245" y="911559"/>
                  </a:lnTo>
                  <a:lnTo>
                    <a:pt x="107338" y="933834"/>
                  </a:lnTo>
                  <a:lnTo>
                    <a:pt x="156971" y="941832"/>
                  </a:lnTo>
                  <a:lnTo>
                    <a:pt x="1549908" y="941832"/>
                  </a:lnTo>
                  <a:lnTo>
                    <a:pt x="1549908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01011" y="3477768"/>
              <a:ext cx="1550035" cy="942340"/>
            </a:xfrm>
            <a:custGeom>
              <a:avLst/>
              <a:gdLst/>
              <a:ahLst/>
              <a:cxnLst/>
              <a:rect l="l" t="t" r="r" b="b"/>
              <a:pathLst>
                <a:path w="1550035" h="942339">
                  <a:moveTo>
                    <a:pt x="0" y="784860"/>
                  </a:moveTo>
                  <a:lnTo>
                    <a:pt x="0" y="156972"/>
                  </a:lnTo>
                  <a:lnTo>
                    <a:pt x="7997" y="107338"/>
                  </a:lnTo>
                  <a:lnTo>
                    <a:pt x="30272" y="64245"/>
                  </a:lnTo>
                  <a:lnTo>
                    <a:pt x="64245" y="30272"/>
                  </a:lnTo>
                  <a:lnTo>
                    <a:pt x="107338" y="7997"/>
                  </a:lnTo>
                  <a:lnTo>
                    <a:pt x="156971" y="0"/>
                  </a:lnTo>
                  <a:lnTo>
                    <a:pt x="1549908" y="0"/>
                  </a:lnTo>
                  <a:lnTo>
                    <a:pt x="1549908" y="941832"/>
                  </a:lnTo>
                  <a:lnTo>
                    <a:pt x="156971" y="941832"/>
                  </a:lnTo>
                  <a:lnTo>
                    <a:pt x="107338" y="933834"/>
                  </a:lnTo>
                  <a:lnTo>
                    <a:pt x="64245" y="911559"/>
                  </a:lnTo>
                  <a:lnTo>
                    <a:pt x="30272" y="877586"/>
                  </a:lnTo>
                  <a:lnTo>
                    <a:pt x="7997" y="834493"/>
                  </a:lnTo>
                  <a:lnTo>
                    <a:pt x="0" y="78486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50919" y="4724399"/>
              <a:ext cx="10777855" cy="942340"/>
            </a:xfrm>
            <a:custGeom>
              <a:avLst/>
              <a:gdLst/>
              <a:ahLst/>
              <a:cxnLst/>
              <a:rect l="l" t="t" r="r" b="b"/>
              <a:pathLst>
                <a:path w="10777855" h="942339">
                  <a:moveTo>
                    <a:pt x="10620756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10620756" y="941832"/>
                  </a:lnTo>
                  <a:lnTo>
                    <a:pt x="10670389" y="933834"/>
                  </a:lnTo>
                  <a:lnTo>
                    <a:pt x="10713482" y="911559"/>
                  </a:lnTo>
                  <a:lnTo>
                    <a:pt x="10747455" y="877586"/>
                  </a:lnTo>
                  <a:lnTo>
                    <a:pt x="10769730" y="834493"/>
                  </a:lnTo>
                  <a:lnTo>
                    <a:pt x="10777728" y="784860"/>
                  </a:lnTo>
                  <a:lnTo>
                    <a:pt x="10777728" y="156972"/>
                  </a:lnTo>
                  <a:lnTo>
                    <a:pt x="10769730" y="107338"/>
                  </a:lnTo>
                  <a:lnTo>
                    <a:pt x="10747455" y="64245"/>
                  </a:lnTo>
                  <a:lnTo>
                    <a:pt x="10713482" y="30272"/>
                  </a:lnTo>
                  <a:lnTo>
                    <a:pt x="10670389" y="7997"/>
                  </a:lnTo>
                  <a:lnTo>
                    <a:pt x="10620756" y="0"/>
                  </a:lnTo>
                  <a:close/>
                </a:path>
              </a:pathLst>
            </a:custGeom>
            <a:solidFill>
              <a:srgbClr val="E4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50919" y="4724399"/>
              <a:ext cx="10777855" cy="942340"/>
            </a:xfrm>
            <a:custGeom>
              <a:avLst/>
              <a:gdLst/>
              <a:ahLst/>
              <a:cxnLst/>
              <a:rect l="l" t="t" r="r" b="b"/>
              <a:pathLst>
                <a:path w="10777855" h="942339">
                  <a:moveTo>
                    <a:pt x="10777728" y="156972"/>
                  </a:moveTo>
                  <a:lnTo>
                    <a:pt x="10777728" y="784860"/>
                  </a:lnTo>
                  <a:lnTo>
                    <a:pt x="10769730" y="834493"/>
                  </a:lnTo>
                  <a:lnTo>
                    <a:pt x="10747455" y="877586"/>
                  </a:lnTo>
                  <a:lnTo>
                    <a:pt x="10713482" y="911559"/>
                  </a:lnTo>
                  <a:lnTo>
                    <a:pt x="10670389" y="933834"/>
                  </a:lnTo>
                  <a:lnTo>
                    <a:pt x="10620756" y="941832"/>
                  </a:lnTo>
                  <a:lnTo>
                    <a:pt x="0" y="941832"/>
                  </a:lnTo>
                  <a:lnTo>
                    <a:pt x="0" y="0"/>
                  </a:lnTo>
                  <a:lnTo>
                    <a:pt x="10620756" y="0"/>
                  </a:lnTo>
                  <a:lnTo>
                    <a:pt x="10670389" y="7997"/>
                  </a:lnTo>
                  <a:lnTo>
                    <a:pt x="10713482" y="30272"/>
                  </a:lnTo>
                  <a:lnTo>
                    <a:pt x="10747455" y="64245"/>
                  </a:lnTo>
                  <a:lnTo>
                    <a:pt x="10769730" y="107338"/>
                  </a:lnTo>
                  <a:lnTo>
                    <a:pt x="10777728" y="156972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01011" y="4724399"/>
              <a:ext cx="1550035" cy="942340"/>
            </a:xfrm>
            <a:custGeom>
              <a:avLst/>
              <a:gdLst/>
              <a:ahLst/>
              <a:cxnLst/>
              <a:rect l="l" t="t" r="r" b="b"/>
              <a:pathLst>
                <a:path w="1550035" h="942339">
                  <a:moveTo>
                    <a:pt x="1549908" y="0"/>
                  </a:moveTo>
                  <a:lnTo>
                    <a:pt x="156971" y="0"/>
                  </a:lnTo>
                  <a:lnTo>
                    <a:pt x="107338" y="7997"/>
                  </a:lnTo>
                  <a:lnTo>
                    <a:pt x="64245" y="30272"/>
                  </a:lnTo>
                  <a:lnTo>
                    <a:pt x="30272" y="64245"/>
                  </a:lnTo>
                  <a:lnTo>
                    <a:pt x="7997" y="107338"/>
                  </a:lnTo>
                  <a:lnTo>
                    <a:pt x="0" y="156972"/>
                  </a:lnTo>
                  <a:lnTo>
                    <a:pt x="0" y="784860"/>
                  </a:lnTo>
                  <a:lnTo>
                    <a:pt x="7997" y="834493"/>
                  </a:lnTo>
                  <a:lnTo>
                    <a:pt x="30272" y="877586"/>
                  </a:lnTo>
                  <a:lnTo>
                    <a:pt x="64245" y="911559"/>
                  </a:lnTo>
                  <a:lnTo>
                    <a:pt x="107338" y="933834"/>
                  </a:lnTo>
                  <a:lnTo>
                    <a:pt x="156971" y="941832"/>
                  </a:lnTo>
                  <a:lnTo>
                    <a:pt x="1549908" y="941832"/>
                  </a:lnTo>
                  <a:lnTo>
                    <a:pt x="1549908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01011" y="4724399"/>
              <a:ext cx="1550035" cy="942340"/>
            </a:xfrm>
            <a:custGeom>
              <a:avLst/>
              <a:gdLst/>
              <a:ahLst/>
              <a:cxnLst/>
              <a:rect l="l" t="t" r="r" b="b"/>
              <a:pathLst>
                <a:path w="1550035" h="942339">
                  <a:moveTo>
                    <a:pt x="0" y="784860"/>
                  </a:moveTo>
                  <a:lnTo>
                    <a:pt x="0" y="156972"/>
                  </a:lnTo>
                  <a:lnTo>
                    <a:pt x="7997" y="107338"/>
                  </a:lnTo>
                  <a:lnTo>
                    <a:pt x="30272" y="64245"/>
                  </a:lnTo>
                  <a:lnTo>
                    <a:pt x="64245" y="30272"/>
                  </a:lnTo>
                  <a:lnTo>
                    <a:pt x="107338" y="7997"/>
                  </a:lnTo>
                  <a:lnTo>
                    <a:pt x="156971" y="0"/>
                  </a:lnTo>
                  <a:lnTo>
                    <a:pt x="1549908" y="0"/>
                  </a:lnTo>
                  <a:lnTo>
                    <a:pt x="1549908" y="941832"/>
                  </a:lnTo>
                  <a:lnTo>
                    <a:pt x="156971" y="941832"/>
                  </a:lnTo>
                  <a:lnTo>
                    <a:pt x="107338" y="933834"/>
                  </a:lnTo>
                  <a:lnTo>
                    <a:pt x="64245" y="911559"/>
                  </a:lnTo>
                  <a:lnTo>
                    <a:pt x="30272" y="877586"/>
                  </a:lnTo>
                  <a:lnTo>
                    <a:pt x="7997" y="834493"/>
                  </a:lnTo>
                  <a:lnTo>
                    <a:pt x="0" y="78486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50919" y="5971031"/>
              <a:ext cx="10777855" cy="940435"/>
            </a:xfrm>
            <a:custGeom>
              <a:avLst/>
              <a:gdLst/>
              <a:ahLst/>
              <a:cxnLst/>
              <a:rect l="l" t="t" r="r" b="b"/>
              <a:pathLst>
                <a:path w="10777855" h="940434">
                  <a:moveTo>
                    <a:pt x="10621010" y="0"/>
                  </a:moveTo>
                  <a:lnTo>
                    <a:pt x="0" y="0"/>
                  </a:lnTo>
                  <a:lnTo>
                    <a:pt x="0" y="940308"/>
                  </a:lnTo>
                  <a:lnTo>
                    <a:pt x="10621010" y="940308"/>
                  </a:lnTo>
                  <a:lnTo>
                    <a:pt x="10670568" y="932324"/>
                  </a:lnTo>
                  <a:lnTo>
                    <a:pt x="10713591" y="910088"/>
                  </a:lnTo>
                  <a:lnTo>
                    <a:pt x="10747508" y="876171"/>
                  </a:lnTo>
                  <a:lnTo>
                    <a:pt x="10769744" y="833148"/>
                  </a:lnTo>
                  <a:lnTo>
                    <a:pt x="10777728" y="783590"/>
                  </a:lnTo>
                  <a:lnTo>
                    <a:pt x="10777728" y="156718"/>
                  </a:lnTo>
                  <a:lnTo>
                    <a:pt x="10769744" y="107159"/>
                  </a:lnTo>
                  <a:lnTo>
                    <a:pt x="10747508" y="64136"/>
                  </a:lnTo>
                  <a:lnTo>
                    <a:pt x="10713591" y="30219"/>
                  </a:lnTo>
                  <a:lnTo>
                    <a:pt x="10670568" y="7983"/>
                  </a:lnTo>
                  <a:lnTo>
                    <a:pt x="10621010" y="0"/>
                  </a:lnTo>
                  <a:close/>
                </a:path>
              </a:pathLst>
            </a:custGeom>
            <a:solidFill>
              <a:srgbClr val="E4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50919" y="5971031"/>
              <a:ext cx="10777855" cy="940435"/>
            </a:xfrm>
            <a:custGeom>
              <a:avLst/>
              <a:gdLst/>
              <a:ahLst/>
              <a:cxnLst/>
              <a:rect l="l" t="t" r="r" b="b"/>
              <a:pathLst>
                <a:path w="10777855" h="940434">
                  <a:moveTo>
                    <a:pt x="10777728" y="156718"/>
                  </a:moveTo>
                  <a:lnTo>
                    <a:pt x="10777728" y="783590"/>
                  </a:lnTo>
                  <a:lnTo>
                    <a:pt x="10769744" y="833148"/>
                  </a:lnTo>
                  <a:lnTo>
                    <a:pt x="10747508" y="876171"/>
                  </a:lnTo>
                  <a:lnTo>
                    <a:pt x="10713591" y="910088"/>
                  </a:lnTo>
                  <a:lnTo>
                    <a:pt x="10670568" y="932324"/>
                  </a:lnTo>
                  <a:lnTo>
                    <a:pt x="10621010" y="940308"/>
                  </a:lnTo>
                  <a:lnTo>
                    <a:pt x="0" y="940308"/>
                  </a:lnTo>
                  <a:lnTo>
                    <a:pt x="0" y="0"/>
                  </a:lnTo>
                  <a:lnTo>
                    <a:pt x="10621010" y="0"/>
                  </a:lnTo>
                  <a:lnTo>
                    <a:pt x="10670568" y="7983"/>
                  </a:lnTo>
                  <a:lnTo>
                    <a:pt x="10713591" y="30219"/>
                  </a:lnTo>
                  <a:lnTo>
                    <a:pt x="10747508" y="64136"/>
                  </a:lnTo>
                  <a:lnTo>
                    <a:pt x="10769744" y="107159"/>
                  </a:lnTo>
                  <a:lnTo>
                    <a:pt x="10777728" y="156718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01011" y="5971031"/>
              <a:ext cx="1550035" cy="940435"/>
            </a:xfrm>
            <a:custGeom>
              <a:avLst/>
              <a:gdLst/>
              <a:ahLst/>
              <a:cxnLst/>
              <a:rect l="l" t="t" r="r" b="b"/>
              <a:pathLst>
                <a:path w="1550035" h="940434">
                  <a:moveTo>
                    <a:pt x="1549908" y="0"/>
                  </a:moveTo>
                  <a:lnTo>
                    <a:pt x="156718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8"/>
                  </a:lnTo>
                  <a:lnTo>
                    <a:pt x="0" y="783590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8" y="940308"/>
                  </a:lnTo>
                  <a:lnTo>
                    <a:pt x="1549908" y="940308"/>
                  </a:lnTo>
                  <a:lnTo>
                    <a:pt x="1549908" y="0"/>
                  </a:lnTo>
                  <a:close/>
                </a:path>
              </a:pathLst>
            </a:custGeom>
            <a:solidFill>
              <a:srgbClr val="B4C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01011" y="5971031"/>
              <a:ext cx="1550035" cy="940435"/>
            </a:xfrm>
            <a:custGeom>
              <a:avLst/>
              <a:gdLst/>
              <a:ahLst/>
              <a:cxnLst/>
              <a:rect l="l" t="t" r="r" b="b"/>
              <a:pathLst>
                <a:path w="1550035" h="940434">
                  <a:moveTo>
                    <a:pt x="0" y="783590"/>
                  </a:moveTo>
                  <a:lnTo>
                    <a:pt x="0" y="156718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1549908" y="0"/>
                  </a:lnTo>
                  <a:lnTo>
                    <a:pt x="1549908" y="940308"/>
                  </a:lnTo>
                  <a:lnTo>
                    <a:pt x="156718" y="940308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9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766184" y="2340101"/>
            <a:ext cx="9988550" cy="4435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DALL-E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illustrative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developed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by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OpenAI.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employs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12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billion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parameter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transformer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architecture.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950">
              <a:latin typeface="Lucida Sans Unicode"/>
              <a:cs typeface="Lucida Sans Unicode"/>
            </a:endParaRPr>
          </a:p>
          <a:p>
            <a:pPr marL="12700" marR="1036319">
              <a:lnSpc>
                <a:spcPct val="100000"/>
              </a:lnSpc>
            </a:pP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DALL-E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possesses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remarkable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ability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craft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images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from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textual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descriptions.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Its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capabilities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span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wide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spectrum,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from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highly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realistic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images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re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sti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ll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te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xtual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ompts.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</a:pPr>
            <a:endParaRPr sz="2950">
              <a:latin typeface="Lucida Sans Unicode"/>
              <a:cs typeface="Lucida Sans Unicode"/>
            </a:endParaRPr>
          </a:p>
          <a:p>
            <a:pPr marL="12700" marR="120650">
              <a:lnSpc>
                <a:spcPct val="100000"/>
              </a:lnSpc>
            </a:pP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Given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prompt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5" dirty="0">
                <a:solidFill>
                  <a:srgbClr val="404040"/>
                </a:solidFill>
                <a:latin typeface="Lucida Sans Unicode"/>
                <a:cs typeface="Lucida Sans Unicode"/>
              </a:rPr>
              <a:t>"an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armchair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shape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avocado,"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DALL-E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adeptly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generates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image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matching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description.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77770" y="2389713"/>
            <a:ext cx="787400" cy="4398645"/>
            <a:chOff x="2477770" y="2389713"/>
            <a:chExt cx="787400" cy="4398645"/>
          </a:xfrm>
        </p:grpSpPr>
        <p:sp>
          <p:nvSpPr>
            <p:cNvPr id="23" name="object 23"/>
            <p:cNvSpPr/>
            <p:nvPr/>
          </p:nvSpPr>
          <p:spPr>
            <a:xfrm>
              <a:off x="2553062" y="2589698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57022" y="0"/>
                  </a:moveTo>
                  <a:lnTo>
                    <a:pt x="0" y="0"/>
                  </a:lnTo>
                  <a:lnTo>
                    <a:pt x="0" y="32539"/>
                  </a:lnTo>
                  <a:lnTo>
                    <a:pt x="57022" y="32539"/>
                  </a:lnTo>
                  <a:lnTo>
                    <a:pt x="570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53062" y="2589698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0" y="32539"/>
                  </a:moveTo>
                  <a:lnTo>
                    <a:pt x="57022" y="32539"/>
                  </a:lnTo>
                  <a:lnTo>
                    <a:pt x="57022" y="0"/>
                  </a:lnTo>
                  <a:lnTo>
                    <a:pt x="0" y="0"/>
                  </a:lnTo>
                  <a:lnTo>
                    <a:pt x="0" y="32539"/>
                  </a:lnTo>
                </a:path>
              </a:pathLst>
            </a:custGeom>
            <a:ln w="949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53062" y="2524620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57022" y="0"/>
                  </a:moveTo>
                  <a:lnTo>
                    <a:pt x="0" y="0"/>
                  </a:lnTo>
                  <a:lnTo>
                    <a:pt x="0" y="32539"/>
                  </a:lnTo>
                  <a:lnTo>
                    <a:pt x="57022" y="32539"/>
                  </a:lnTo>
                  <a:lnTo>
                    <a:pt x="570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53062" y="2524620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0" y="32539"/>
                  </a:moveTo>
                  <a:lnTo>
                    <a:pt x="57022" y="32539"/>
                  </a:lnTo>
                  <a:lnTo>
                    <a:pt x="57022" y="0"/>
                  </a:lnTo>
                  <a:lnTo>
                    <a:pt x="0" y="0"/>
                  </a:lnTo>
                  <a:lnTo>
                    <a:pt x="0" y="32539"/>
                  </a:lnTo>
                </a:path>
              </a:pathLst>
            </a:custGeom>
            <a:ln w="949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3062" y="2654777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57022" y="0"/>
                  </a:moveTo>
                  <a:lnTo>
                    <a:pt x="0" y="0"/>
                  </a:lnTo>
                  <a:lnTo>
                    <a:pt x="0" y="32539"/>
                  </a:lnTo>
                  <a:lnTo>
                    <a:pt x="57022" y="32539"/>
                  </a:lnTo>
                  <a:lnTo>
                    <a:pt x="570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53062" y="2654777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0" y="32539"/>
                  </a:moveTo>
                  <a:lnTo>
                    <a:pt x="57022" y="32539"/>
                  </a:lnTo>
                  <a:lnTo>
                    <a:pt x="57022" y="0"/>
                  </a:lnTo>
                  <a:lnTo>
                    <a:pt x="0" y="0"/>
                  </a:lnTo>
                  <a:lnTo>
                    <a:pt x="0" y="32539"/>
                  </a:lnTo>
                </a:path>
              </a:pathLst>
            </a:custGeom>
            <a:ln w="949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53062" y="2850012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57022" y="0"/>
                  </a:moveTo>
                  <a:lnTo>
                    <a:pt x="0" y="0"/>
                  </a:lnTo>
                  <a:lnTo>
                    <a:pt x="0" y="32539"/>
                  </a:lnTo>
                  <a:lnTo>
                    <a:pt x="57022" y="32539"/>
                  </a:lnTo>
                  <a:lnTo>
                    <a:pt x="570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53062" y="2850012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0" y="32539"/>
                  </a:moveTo>
                  <a:lnTo>
                    <a:pt x="57022" y="32539"/>
                  </a:lnTo>
                  <a:lnTo>
                    <a:pt x="57022" y="0"/>
                  </a:lnTo>
                  <a:lnTo>
                    <a:pt x="0" y="0"/>
                  </a:lnTo>
                  <a:lnTo>
                    <a:pt x="0" y="32539"/>
                  </a:lnTo>
                </a:path>
              </a:pathLst>
            </a:custGeom>
            <a:ln w="949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53062" y="2784934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57022" y="0"/>
                  </a:moveTo>
                  <a:lnTo>
                    <a:pt x="0" y="0"/>
                  </a:lnTo>
                  <a:lnTo>
                    <a:pt x="0" y="32539"/>
                  </a:lnTo>
                  <a:lnTo>
                    <a:pt x="57022" y="32539"/>
                  </a:lnTo>
                  <a:lnTo>
                    <a:pt x="570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53062" y="2784934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0" y="32539"/>
                  </a:moveTo>
                  <a:lnTo>
                    <a:pt x="57022" y="32539"/>
                  </a:lnTo>
                  <a:lnTo>
                    <a:pt x="57022" y="0"/>
                  </a:lnTo>
                  <a:lnTo>
                    <a:pt x="0" y="0"/>
                  </a:lnTo>
                  <a:lnTo>
                    <a:pt x="0" y="32539"/>
                  </a:lnTo>
                </a:path>
              </a:pathLst>
            </a:custGeom>
            <a:ln w="949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53062" y="2719855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57022" y="0"/>
                  </a:moveTo>
                  <a:lnTo>
                    <a:pt x="0" y="0"/>
                  </a:lnTo>
                  <a:lnTo>
                    <a:pt x="0" y="32539"/>
                  </a:lnTo>
                  <a:lnTo>
                    <a:pt x="57022" y="32539"/>
                  </a:lnTo>
                  <a:lnTo>
                    <a:pt x="5702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53062" y="2719855"/>
              <a:ext cx="57150" cy="33020"/>
            </a:xfrm>
            <a:custGeom>
              <a:avLst/>
              <a:gdLst/>
              <a:ahLst/>
              <a:cxnLst/>
              <a:rect l="l" t="t" r="r" b="b"/>
              <a:pathLst>
                <a:path w="57150" h="33019">
                  <a:moveTo>
                    <a:pt x="0" y="32539"/>
                  </a:moveTo>
                  <a:lnTo>
                    <a:pt x="57022" y="32539"/>
                  </a:lnTo>
                  <a:lnTo>
                    <a:pt x="57022" y="0"/>
                  </a:lnTo>
                  <a:lnTo>
                    <a:pt x="0" y="0"/>
                  </a:lnTo>
                  <a:lnTo>
                    <a:pt x="0" y="32539"/>
                  </a:lnTo>
                </a:path>
              </a:pathLst>
            </a:custGeom>
            <a:ln w="949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78904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32584" y="0"/>
                  </a:moveTo>
                  <a:lnTo>
                    <a:pt x="0" y="0"/>
                  </a:lnTo>
                  <a:lnTo>
                    <a:pt x="0" y="56943"/>
                  </a:lnTo>
                  <a:lnTo>
                    <a:pt x="32584" y="56943"/>
                  </a:lnTo>
                  <a:lnTo>
                    <a:pt x="325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78904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0" y="56943"/>
                  </a:moveTo>
                  <a:lnTo>
                    <a:pt x="32584" y="56943"/>
                  </a:lnTo>
                  <a:lnTo>
                    <a:pt x="32584" y="0"/>
                  </a:lnTo>
                  <a:lnTo>
                    <a:pt x="0" y="0"/>
                  </a:lnTo>
                  <a:lnTo>
                    <a:pt x="0" y="56943"/>
                  </a:lnTo>
                </a:path>
              </a:pathLst>
            </a:custGeom>
            <a:ln w="95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09241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32584" y="0"/>
                  </a:moveTo>
                  <a:lnTo>
                    <a:pt x="0" y="0"/>
                  </a:lnTo>
                  <a:lnTo>
                    <a:pt x="0" y="56943"/>
                  </a:lnTo>
                  <a:lnTo>
                    <a:pt x="32584" y="56943"/>
                  </a:lnTo>
                  <a:lnTo>
                    <a:pt x="325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09241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0" y="56943"/>
                  </a:moveTo>
                  <a:lnTo>
                    <a:pt x="32584" y="56943"/>
                  </a:lnTo>
                  <a:lnTo>
                    <a:pt x="32584" y="0"/>
                  </a:lnTo>
                  <a:lnTo>
                    <a:pt x="0" y="0"/>
                  </a:lnTo>
                  <a:lnTo>
                    <a:pt x="0" y="56943"/>
                  </a:lnTo>
                </a:path>
              </a:pathLst>
            </a:custGeom>
            <a:ln w="95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944073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32584" y="0"/>
                  </a:moveTo>
                  <a:lnTo>
                    <a:pt x="0" y="0"/>
                  </a:lnTo>
                  <a:lnTo>
                    <a:pt x="0" y="56943"/>
                  </a:lnTo>
                  <a:lnTo>
                    <a:pt x="32584" y="56943"/>
                  </a:lnTo>
                  <a:lnTo>
                    <a:pt x="325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44073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0" y="56943"/>
                  </a:moveTo>
                  <a:lnTo>
                    <a:pt x="32584" y="56943"/>
                  </a:lnTo>
                  <a:lnTo>
                    <a:pt x="32584" y="0"/>
                  </a:lnTo>
                  <a:lnTo>
                    <a:pt x="0" y="0"/>
                  </a:lnTo>
                  <a:lnTo>
                    <a:pt x="0" y="56943"/>
                  </a:lnTo>
                </a:path>
              </a:pathLst>
            </a:custGeom>
            <a:ln w="95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13736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32584" y="0"/>
                  </a:moveTo>
                  <a:lnTo>
                    <a:pt x="0" y="0"/>
                  </a:lnTo>
                  <a:lnTo>
                    <a:pt x="0" y="56943"/>
                  </a:lnTo>
                  <a:lnTo>
                    <a:pt x="32584" y="56943"/>
                  </a:lnTo>
                  <a:lnTo>
                    <a:pt x="325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13736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0" y="56943"/>
                  </a:moveTo>
                  <a:lnTo>
                    <a:pt x="32584" y="56943"/>
                  </a:lnTo>
                  <a:lnTo>
                    <a:pt x="32584" y="0"/>
                  </a:lnTo>
                  <a:lnTo>
                    <a:pt x="0" y="0"/>
                  </a:lnTo>
                  <a:lnTo>
                    <a:pt x="0" y="56943"/>
                  </a:lnTo>
                </a:path>
              </a:pathLst>
            </a:custGeom>
            <a:ln w="95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83399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32584" y="0"/>
                  </a:moveTo>
                  <a:lnTo>
                    <a:pt x="0" y="0"/>
                  </a:lnTo>
                  <a:lnTo>
                    <a:pt x="0" y="56943"/>
                  </a:lnTo>
                  <a:lnTo>
                    <a:pt x="32584" y="56943"/>
                  </a:lnTo>
                  <a:lnTo>
                    <a:pt x="325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83399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0" y="56943"/>
                  </a:moveTo>
                  <a:lnTo>
                    <a:pt x="32584" y="56943"/>
                  </a:lnTo>
                  <a:lnTo>
                    <a:pt x="32584" y="0"/>
                  </a:lnTo>
                  <a:lnTo>
                    <a:pt x="0" y="0"/>
                  </a:lnTo>
                  <a:lnTo>
                    <a:pt x="0" y="56943"/>
                  </a:lnTo>
                </a:path>
              </a:pathLst>
            </a:custGeom>
            <a:ln w="95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48567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32584" y="0"/>
                  </a:moveTo>
                  <a:lnTo>
                    <a:pt x="0" y="0"/>
                  </a:lnTo>
                  <a:lnTo>
                    <a:pt x="0" y="56943"/>
                  </a:lnTo>
                  <a:lnTo>
                    <a:pt x="32584" y="56943"/>
                  </a:lnTo>
                  <a:lnTo>
                    <a:pt x="3258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48567" y="2394463"/>
              <a:ext cx="33020" cy="57150"/>
            </a:xfrm>
            <a:custGeom>
              <a:avLst/>
              <a:gdLst/>
              <a:ahLst/>
              <a:cxnLst/>
              <a:rect l="l" t="t" r="r" b="b"/>
              <a:pathLst>
                <a:path w="33019" h="57150">
                  <a:moveTo>
                    <a:pt x="0" y="56943"/>
                  </a:moveTo>
                  <a:lnTo>
                    <a:pt x="32584" y="56943"/>
                  </a:lnTo>
                  <a:lnTo>
                    <a:pt x="32584" y="0"/>
                  </a:lnTo>
                  <a:lnTo>
                    <a:pt x="0" y="0"/>
                  </a:lnTo>
                  <a:lnTo>
                    <a:pt x="0" y="56943"/>
                  </a:lnTo>
                </a:path>
              </a:pathLst>
            </a:custGeom>
            <a:ln w="95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56714" y="2597833"/>
              <a:ext cx="209550" cy="208915"/>
            </a:xfrm>
            <a:custGeom>
              <a:avLst/>
              <a:gdLst/>
              <a:ahLst/>
              <a:cxnLst/>
              <a:rect l="l" t="t" r="r" b="b"/>
              <a:pathLst>
                <a:path w="209550" h="208914">
                  <a:moveTo>
                    <a:pt x="209026" y="0"/>
                  </a:moveTo>
                  <a:lnTo>
                    <a:pt x="0" y="0"/>
                  </a:lnTo>
                  <a:lnTo>
                    <a:pt x="0" y="208619"/>
                  </a:lnTo>
                  <a:lnTo>
                    <a:pt x="20902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756714" y="2597833"/>
              <a:ext cx="209550" cy="208915"/>
            </a:xfrm>
            <a:custGeom>
              <a:avLst/>
              <a:gdLst/>
              <a:ahLst/>
              <a:cxnLst/>
              <a:rect l="l" t="t" r="r" b="b"/>
              <a:pathLst>
                <a:path w="209550" h="208914">
                  <a:moveTo>
                    <a:pt x="209026" y="0"/>
                  </a:moveTo>
                  <a:lnTo>
                    <a:pt x="0" y="0"/>
                  </a:lnTo>
                  <a:lnTo>
                    <a:pt x="0" y="208619"/>
                  </a:lnTo>
                </a:path>
              </a:pathLst>
            </a:custGeom>
            <a:ln w="9497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642669" y="2483946"/>
              <a:ext cx="429259" cy="427990"/>
            </a:xfrm>
            <a:custGeom>
              <a:avLst/>
              <a:gdLst/>
              <a:ahLst/>
              <a:cxnLst/>
              <a:rect l="l" t="t" r="r" b="b"/>
              <a:pathLst>
                <a:path w="429260" h="427989">
                  <a:moveTo>
                    <a:pt x="407302" y="0"/>
                  </a:moveTo>
                  <a:lnTo>
                    <a:pt x="32584" y="0"/>
                  </a:lnTo>
                  <a:lnTo>
                    <a:pt x="0" y="32539"/>
                  </a:lnTo>
                  <a:lnTo>
                    <a:pt x="0" y="406740"/>
                  </a:lnTo>
                  <a:lnTo>
                    <a:pt x="2560" y="419405"/>
                  </a:lnTo>
                  <a:lnTo>
                    <a:pt x="8355" y="427989"/>
                  </a:lnTo>
                  <a:lnTo>
                    <a:pt x="81460" y="355027"/>
                  </a:lnTo>
                  <a:lnTo>
                    <a:pt x="81460" y="81348"/>
                  </a:lnTo>
                  <a:lnTo>
                    <a:pt x="355674" y="81348"/>
                  </a:lnTo>
                  <a:lnTo>
                    <a:pt x="428724" y="8440"/>
                  </a:lnTo>
                  <a:lnTo>
                    <a:pt x="419986" y="2557"/>
                  </a:lnTo>
                  <a:lnTo>
                    <a:pt x="40730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42669" y="2483946"/>
              <a:ext cx="429259" cy="427990"/>
            </a:xfrm>
            <a:custGeom>
              <a:avLst/>
              <a:gdLst/>
              <a:ahLst/>
              <a:cxnLst/>
              <a:rect l="l" t="t" r="r" b="b"/>
              <a:pathLst>
                <a:path w="429260" h="427989">
                  <a:moveTo>
                    <a:pt x="407302" y="0"/>
                  </a:moveTo>
                  <a:lnTo>
                    <a:pt x="32584" y="0"/>
                  </a:lnTo>
                  <a:lnTo>
                    <a:pt x="0" y="32539"/>
                  </a:lnTo>
                  <a:lnTo>
                    <a:pt x="0" y="406740"/>
                  </a:lnTo>
                  <a:lnTo>
                    <a:pt x="2560" y="419405"/>
                  </a:lnTo>
                  <a:lnTo>
                    <a:pt x="8355" y="427989"/>
                  </a:lnTo>
                </a:path>
                <a:path w="429260" h="427989">
                  <a:moveTo>
                    <a:pt x="428724" y="8440"/>
                  </a:moveTo>
                  <a:lnTo>
                    <a:pt x="419986" y="2557"/>
                  </a:lnTo>
                  <a:lnTo>
                    <a:pt x="407302" y="0"/>
                  </a:lnTo>
                </a:path>
                <a:path w="429260" h="427989">
                  <a:moveTo>
                    <a:pt x="81460" y="355027"/>
                  </a:moveTo>
                  <a:lnTo>
                    <a:pt x="81460" y="81348"/>
                  </a:lnTo>
                  <a:lnTo>
                    <a:pt x="355674" y="81348"/>
                  </a:lnTo>
                </a:path>
              </a:pathLst>
            </a:custGeom>
            <a:ln w="9497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21178" y="5042848"/>
              <a:ext cx="269875" cy="302895"/>
            </a:xfrm>
            <a:custGeom>
              <a:avLst/>
              <a:gdLst/>
              <a:ahLst/>
              <a:cxnLst/>
              <a:rect l="l" t="t" r="r" b="b"/>
              <a:pathLst>
                <a:path w="269875" h="302895">
                  <a:moveTo>
                    <a:pt x="181196" y="0"/>
                  </a:moveTo>
                  <a:lnTo>
                    <a:pt x="177741" y="1622"/>
                  </a:lnTo>
                  <a:lnTo>
                    <a:pt x="175524" y="4489"/>
                  </a:lnTo>
                  <a:lnTo>
                    <a:pt x="2786" y="285710"/>
                  </a:lnTo>
                  <a:lnTo>
                    <a:pt x="337" y="289134"/>
                  </a:lnTo>
                  <a:lnTo>
                    <a:pt x="0" y="293644"/>
                  </a:lnTo>
                  <a:lnTo>
                    <a:pt x="1912" y="297392"/>
                  </a:lnTo>
                  <a:lnTo>
                    <a:pt x="3838" y="300789"/>
                  </a:lnTo>
                  <a:lnTo>
                    <a:pt x="7657" y="302656"/>
                  </a:lnTo>
                  <a:lnTo>
                    <a:pt x="11522" y="302080"/>
                  </a:lnTo>
                  <a:lnTo>
                    <a:pt x="89761" y="302080"/>
                  </a:lnTo>
                  <a:lnTo>
                    <a:pt x="228110" y="163734"/>
                  </a:lnTo>
                  <a:lnTo>
                    <a:pt x="114768" y="163734"/>
                  </a:lnTo>
                  <a:lnTo>
                    <a:pt x="186246" y="47797"/>
                  </a:lnTo>
                  <a:lnTo>
                    <a:pt x="223569" y="47797"/>
                  </a:lnTo>
                  <a:lnTo>
                    <a:pt x="196967" y="4489"/>
                  </a:lnTo>
                  <a:lnTo>
                    <a:pt x="194750" y="1622"/>
                  </a:lnTo>
                  <a:lnTo>
                    <a:pt x="191549" y="119"/>
                  </a:lnTo>
                  <a:lnTo>
                    <a:pt x="184816" y="119"/>
                  </a:lnTo>
                  <a:lnTo>
                    <a:pt x="181196" y="0"/>
                  </a:lnTo>
                  <a:close/>
                </a:path>
                <a:path w="269875" h="302895">
                  <a:moveTo>
                    <a:pt x="160196" y="136240"/>
                  </a:moveTo>
                  <a:lnTo>
                    <a:pt x="114768" y="163734"/>
                  </a:lnTo>
                  <a:lnTo>
                    <a:pt x="228110" y="163734"/>
                  </a:lnTo>
                  <a:lnTo>
                    <a:pt x="231130" y="160714"/>
                  </a:lnTo>
                  <a:lnTo>
                    <a:pt x="187675" y="160714"/>
                  </a:lnTo>
                  <a:lnTo>
                    <a:pt x="160196" y="136240"/>
                  </a:lnTo>
                  <a:close/>
                </a:path>
                <a:path w="269875" h="302895">
                  <a:moveTo>
                    <a:pt x="215154" y="136240"/>
                  </a:moveTo>
                  <a:lnTo>
                    <a:pt x="187675" y="160714"/>
                  </a:lnTo>
                  <a:lnTo>
                    <a:pt x="231130" y="160714"/>
                  </a:lnTo>
                  <a:lnTo>
                    <a:pt x="240406" y="151438"/>
                  </a:lnTo>
                  <a:lnTo>
                    <a:pt x="215154" y="136240"/>
                  </a:lnTo>
                  <a:close/>
                </a:path>
                <a:path w="269875" h="302895">
                  <a:moveTo>
                    <a:pt x="223569" y="47797"/>
                  </a:moveTo>
                  <a:lnTo>
                    <a:pt x="186246" y="47797"/>
                  </a:lnTo>
                  <a:lnTo>
                    <a:pt x="246406" y="145439"/>
                  </a:lnTo>
                  <a:lnTo>
                    <a:pt x="269413" y="122432"/>
                  </a:lnTo>
                  <a:lnTo>
                    <a:pt x="223569" y="47797"/>
                  </a:lnTo>
                  <a:close/>
                </a:path>
                <a:path w="269875" h="302895">
                  <a:moveTo>
                    <a:pt x="191295" y="0"/>
                  </a:moveTo>
                  <a:lnTo>
                    <a:pt x="187675" y="119"/>
                  </a:lnTo>
                  <a:lnTo>
                    <a:pt x="191549" y="119"/>
                  </a:lnTo>
                  <a:lnTo>
                    <a:pt x="19129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621178" y="5042848"/>
              <a:ext cx="269875" cy="302895"/>
            </a:xfrm>
            <a:custGeom>
              <a:avLst/>
              <a:gdLst/>
              <a:ahLst/>
              <a:cxnLst/>
              <a:rect l="l" t="t" r="r" b="b"/>
              <a:pathLst>
                <a:path w="269875" h="302895">
                  <a:moveTo>
                    <a:pt x="269413" y="122432"/>
                  </a:moveTo>
                  <a:lnTo>
                    <a:pt x="196967" y="4489"/>
                  </a:lnTo>
                  <a:lnTo>
                    <a:pt x="194750" y="1622"/>
                  </a:lnTo>
                  <a:lnTo>
                    <a:pt x="191295" y="0"/>
                  </a:lnTo>
                  <a:lnTo>
                    <a:pt x="187675" y="119"/>
                  </a:lnTo>
                  <a:lnTo>
                    <a:pt x="186246" y="119"/>
                  </a:lnTo>
                  <a:lnTo>
                    <a:pt x="184816" y="119"/>
                  </a:lnTo>
                  <a:lnTo>
                    <a:pt x="181196" y="0"/>
                  </a:lnTo>
                  <a:lnTo>
                    <a:pt x="177741" y="1622"/>
                  </a:lnTo>
                  <a:lnTo>
                    <a:pt x="175524" y="4489"/>
                  </a:lnTo>
                  <a:lnTo>
                    <a:pt x="2786" y="285710"/>
                  </a:lnTo>
                  <a:lnTo>
                    <a:pt x="337" y="289134"/>
                  </a:lnTo>
                  <a:lnTo>
                    <a:pt x="0" y="293644"/>
                  </a:lnTo>
                  <a:lnTo>
                    <a:pt x="1912" y="297392"/>
                  </a:lnTo>
                  <a:lnTo>
                    <a:pt x="3838" y="300789"/>
                  </a:lnTo>
                  <a:lnTo>
                    <a:pt x="7657" y="302656"/>
                  </a:lnTo>
                  <a:lnTo>
                    <a:pt x="11522" y="302080"/>
                  </a:lnTo>
                  <a:lnTo>
                    <a:pt x="89761" y="302080"/>
                  </a:lnTo>
                </a:path>
              </a:pathLst>
            </a:custGeom>
            <a:ln w="9267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5719" y="5032055"/>
              <a:ext cx="196500" cy="17916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553281" y="4949280"/>
              <a:ext cx="553720" cy="492759"/>
            </a:xfrm>
            <a:custGeom>
              <a:avLst/>
              <a:gdLst/>
              <a:ahLst/>
              <a:cxnLst/>
              <a:rect l="l" t="t" r="r" b="b"/>
              <a:pathLst>
                <a:path w="553719" h="492760">
                  <a:moveTo>
                    <a:pt x="553316" y="0"/>
                  </a:moveTo>
                  <a:lnTo>
                    <a:pt x="0" y="0"/>
                  </a:lnTo>
                  <a:lnTo>
                    <a:pt x="0" y="492673"/>
                  </a:lnTo>
                  <a:lnTo>
                    <a:pt x="60631" y="492673"/>
                  </a:lnTo>
                  <a:lnTo>
                    <a:pt x="108310" y="444995"/>
                  </a:lnTo>
                  <a:lnTo>
                    <a:pt x="47651" y="444995"/>
                  </a:lnTo>
                  <a:lnTo>
                    <a:pt x="47651" y="47678"/>
                  </a:lnTo>
                  <a:lnTo>
                    <a:pt x="505637" y="47678"/>
                  </a:lnTo>
                  <a:lnTo>
                    <a:pt x="55331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53281" y="4949280"/>
              <a:ext cx="553720" cy="492759"/>
            </a:xfrm>
            <a:custGeom>
              <a:avLst/>
              <a:gdLst/>
              <a:ahLst/>
              <a:cxnLst/>
              <a:rect l="l" t="t" r="r" b="b"/>
              <a:pathLst>
                <a:path w="553719" h="492760">
                  <a:moveTo>
                    <a:pt x="47651" y="444995"/>
                  </a:moveTo>
                  <a:lnTo>
                    <a:pt x="47651" y="47678"/>
                  </a:lnTo>
                  <a:lnTo>
                    <a:pt x="505637" y="47678"/>
                  </a:lnTo>
                </a:path>
                <a:path w="553719" h="492760">
                  <a:moveTo>
                    <a:pt x="108310" y="444995"/>
                  </a:moveTo>
                  <a:lnTo>
                    <a:pt x="47651" y="444995"/>
                  </a:lnTo>
                </a:path>
                <a:path w="553719" h="492760">
                  <a:moveTo>
                    <a:pt x="553316" y="0"/>
                  </a:moveTo>
                  <a:lnTo>
                    <a:pt x="0" y="0"/>
                  </a:lnTo>
                  <a:lnTo>
                    <a:pt x="0" y="492673"/>
                  </a:lnTo>
                  <a:lnTo>
                    <a:pt x="60631" y="492673"/>
                  </a:lnTo>
                </a:path>
              </a:pathLst>
            </a:custGeom>
            <a:ln w="9268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20478" y="6088512"/>
              <a:ext cx="659765" cy="694690"/>
            </a:xfrm>
            <a:custGeom>
              <a:avLst/>
              <a:gdLst/>
              <a:ahLst/>
              <a:cxnLst/>
              <a:rect l="l" t="t" r="r" b="b"/>
              <a:pathLst>
                <a:path w="659764" h="694690">
                  <a:moveTo>
                    <a:pt x="457812" y="664988"/>
                  </a:moveTo>
                  <a:lnTo>
                    <a:pt x="239412" y="664988"/>
                  </a:lnTo>
                  <a:lnTo>
                    <a:pt x="282836" y="684908"/>
                  </a:lnTo>
                  <a:lnTo>
                    <a:pt x="328470" y="694480"/>
                  </a:lnTo>
                  <a:lnTo>
                    <a:pt x="374606" y="693912"/>
                  </a:lnTo>
                  <a:lnTo>
                    <a:pt x="419537" y="683412"/>
                  </a:lnTo>
                  <a:lnTo>
                    <a:pt x="457812" y="664988"/>
                  </a:lnTo>
                  <a:close/>
                </a:path>
                <a:path w="659764" h="694690">
                  <a:moveTo>
                    <a:pt x="243198" y="44556"/>
                  </a:moveTo>
                  <a:lnTo>
                    <a:pt x="216766" y="44556"/>
                  </a:lnTo>
                  <a:lnTo>
                    <a:pt x="213906" y="54167"/>
                  </a:lnTo>
                  <a:lnTo>
                    <a:pt x="211591" y="63928"/>
                  </a:lnTo>
                  <a:lnTo>
                    <a:pt x="209827" y="73807"/>
                  </a:lnTo>
                  <a:lnTo>
                    <a:pt x="208620" y="83773"/>
                  </a:lnTo>
                  <a:lnTo>
                    <a:pt x="185485" y="90727"/>
                  </a:lnTo>
                  <a:lnTo>
                    <a:pt x="148386" y="119955"/>
                  </a:lnTo>
                  <a:lnTo>
                    <a:pt x="113460" y="194188"/>
                  </a:lnTo>
                  <a:lnTo>
                    <a:pt x="91325" y="248366"/>
                  </a:lnTo>
                  <a:lnTo>
                    <a:pt x="70849" y="301483"/>
                  </a:lnTo>
                  <a:lnTo>
                    <a:pt x="53088" y="351661"/>
                  </a:lnTo>
                  <a:lnTo>
                    <a:pt x="39096" y="397024"/>
                  </a:lnTo>
                  <a:lnTo>
                    <a:pt x="29928" y="435692"/>
                  </a:lnTo>
                  <a:lnTo>
                    <a:pt x="26637" y="465789"/>
                  </a:lnTo>
                  <a:lnTo>
                    <a:pt x="31908" y="511575"/>
                  </a:lnTo>
                  <a:lnTo>
                    <a:pt x="46923" y="553606"/>
                  </a:lnTo>
                  <a:lnTo>
                    <a:pt x="70483" y="590683"/>
                  </a:lnTo>
                  <a:lnTo>
                    <a:pt x="101390" y="621608"/>
                  </a:lnTo>
                  <a:lnTo>
                    <a:pt x="138447" y="645181"/>
                  </a:lnTo>
                  <a:lnTo>
                    <a:pt x="180454" y="660203"/>
                  </a:lnTo>
                  <a:lnTo>
                    <a:pt x="226216" y="665477"/>
                  </a:lnTo>
                  <a:lnTo>
                    <a:pt x="230614" y="665477"/>
                  </a:lnTo>
                  <a:lnTo>
                    <a:pt x="235013" y="665314"/>
                  </a:lnTo>
                  <a:lnTo>
                    <a:pt x="239412" y="664988"/>
                  </a:lnTo>
                  <a:lnTo>
                    <a:pt x="457812" y="664988"/>
                  </a:lnTo>
                  <a:lnTo>
                    <a:pt x="461553" y="663188"/>
                  </a:lnTo>
                  <a:lnTo>
                    <a:pt x="461830" y="662967"/>
                  </a:lnTo>
                  <a:lnTo>
                    <a:pt x="348949" y="662967"/>
                  </a:lnTo>
                  <a:lnTo>
                    <a:pt x="303412" y="657114"/>
                  </a:lnTo>
                  <a:lnTo>
                    <a:pt x="260296" y="639572"/>
                  </a:lnTo>
                  <a:lnTo>
                    <a:pt x="222020" y="610339"/>
                  </a:lnTo>
                  <a:lnTo>
                    <a:pt x="192815" y="572034"/>
                  </a:lnTo>
                  <a:lnTo>
                    <a:pt x="175295" y="528889"/>
                  </a:lnTo>
                  <a:lnTo>
                    <a:pt x="169460" y="483325"/>
                  </a:lnTo>
                  <a:lnTo>
                    <a:pt x="175310" y="437763"/>
                  </a:lnTo>
                  <a:lnTo>
                    <a:pt x="192844" y="394624"/>
                  </a:lnTo>
                  <a:lnTo>
                    <a:pt x="222061" y="356327"/>
                  </a:lnTo>
                  <a:lnTo>
                    <a:pt x="254406" y="332045"/>
                  </a:lnTo>
                  <a:lnTo>
                    <a:pt x="322261" y="295085"/>
                  </a:lnTo>
                  <a:lnTo>
                    <a:pt x="373370" y="271120"/>
                  </a:lnTo>
                  <a:lnTo>
                    <a:pt x="437995" y="243109"/>
                  </a:lnTo>
                  <a:lnTo>
                    <a:pt x="440385" y="242138"/>
                  </a:lnTo>
                  <a:lnTo>
                    <a:pt x="358426" y="242138"/>
                  </a:lnTo>
                  <a:lnTo>
                    <a:pt x="337531" y="191177"/>
                  </a:lnTo>
                  <a:lnTo>
                    <a:pt x="316148" y="141072"/>
                  </a:lnTo>
                  <a:lnTo>
                    <a:pt x="283049" y="99990"/>
                  </a:lnTo>
                  <a:lnTo>
                    <a:pt x="233303" y="82469"/>
                  </a:lnTo>
                  <a:lnTo>
                    <a:pt x="235739" y="67474"/>
                  </a:lnTo>
                  <a:lnTo>
                    <a:pt x="240084" y="51655"/>
                  </a:lnTo>
                  <a:lnTo>
                    <a:pt x="243198" y="44556"/>
                  </a:lnTo>
                  <a:close/>
                </a:path>
                <a:path w="659764" h="694690">
                  <a:moveTo>
                    <a:pt x="625811" y="205053"/>
                  </a:moveTo>
                  <a:lnTo>
                    <a:pt x="547414" y="205053"/>
                  </a:lnTo>
                  <a:lnTo>
                    <a:pt x="578598" y="211625"/>
                  </a:lnTo>
                  <a:lnTo>
                    <a:pt x="603965" y="229043"/>
                  </a:lnTo>
                  <a:lnTo>
                    <a:pt x="620947" y="254704"/>
                  </a:lnTo>
                  <a:lnTo>
                    <a:pt x="626974" y="286002"/>
                  </a:lnTo>
                  <a:lnTo>
                    <a:pt x="626583" y="293317"/>
                  </a:lnTo>
                  <a:lnTo>
                    <a:pt x="588925" y="394801"/>
                  </a:lnTo>
                  <a:lnTo>
                    <a:pt x="561132" y="458988"/>
                  </a:lnTo>
                  <a:lnTo>
                    <a:pt x="537176" y="510125"/>
                  </a:lnTo>
                  <a:lnTo>
                    <a:pt x="516968" y="549286"/>
                  </a:lnTo>
                  <a:lnTo>
                    <a:pt x="486619" y="597866"/>
                  </a:lnTo>
                  <a:lnTo>
                    <a:pt x="437608" y="639600"/>
                  </a:lnTo>
                  <a:lnTo>
                    <a:pt x="394487" y="657129"/>
                  </a:lnTo>
                  <a:lnTo>
                    <a:pt x="348949" y="662967"/>
                  </a:lnTo>
                  <a:lnTo>
                    <a:pt x="461830" y="662967"/>
                  </a:lnTo>
                  <a:lnTo>
                    <a:pt x="498946" y="633446"/>
                  </a:lnTo>
                  <a:lnTo>
                    <a:pt x="532895" y="586922"/>
                  </a:lnTo>
                  <a:lnTo>
                    <a:pt x="552828" y="551181"/>
                  </a:lnTo>
                  <a:lnTo>
                    <a:pt x="574700" y="507206"/>
                  </a:lnTo>
                  <a:lnTo>
                    <a:pt x="598483" y="455058"/>
                  </a:lnTo>
                  <a:lnTo>
                    <a:pt x="624344" y="394327"/>
                  </a:lnTo>
                  <a:lnTo>
                    <a:pt x="651684" y="326496"/>
                  </a:lnTo>
                  <a:lnTo>
                    <a:pt x="659368" y="294465"/>
                  </a:lnTo>
                  <a:lnTo>
                    <a:pt x="657454" y="262252"/>
                  </a:lnTo>
                  <a:lnTo>
                    <a:pt x="646376" y="231944"/>
                  </a:lnTo>
                  <a:lnTo>
                    <a:pt x="626567" y="205624"/>
                  </a:lnTo>
                  <a:lnTo>
                    <a:pt x="625811" y="205053"/>
                  </a:lnTo>
                  <a:close/>
                </a:path>
                <a:path w="659764" h="694690">
                  <a:moveTo>
                    <a:pt x="537749" y="172744"/>
                  </a:moveTo>
                  <a:lnTo>
                    <a:pt x="464763" y="196826"/>
                  </a:lnTo>
                  <a:lnTo>
                    <a:pt x="426568" y="212572"/>
                  </a:lnTo>
                  <a:lnTo>
                    <a:pt x="391122" y="227676"/>
                  </a:lnTo>
                  <a:lnTo>
                    <a:pt x="358426" y="242138"/>
                  </a:lnTo>
                  <a:lnTo>
                    <a:pt x="440385" y="242138"/>
                  </a:lnTo>
                  <a:lnTo>
                    <a:pt x="517681" y="210759"/>
                  </a:lnTo>
                  <a:lnTo>
                    <a:pt x="524890" y="208292"/>
                  </a:lnTo>
                  <a:lnTo>
                    <a:pt x="532281" y="206513"/>
                  </a:lnTo>
                  <a:lnTo>
                    <a:pt x="539805" y="205430"/>
                  </a:lnTo>
                  <a:lnTo>
                    <a:pt x="547414" y="205053"/>
                  </a:lnTo>
                  <a:lnTo>
                    <a:pt x="625811" y="205053"/>
                  </a:lnTo>
                  <a:lnTo>
                    <a:pt x="600272" y="185772"/>
                  </a:lnTo>
                  <a:lnTo>
                    <a:pt x="569968" y="174667"/>
                  </a:lnTo>
                  <a:lnTo>
                    <a:pt x="537749" y="172744"/>
                  </a:lnTo>
                  <a:close/>
                </a:path>
                <a:path w="659764" h="694690">
                  <a:moveTo>
                    <a:pt x="119024" y="20427"/>
                  </a:moveTo>
                  <a:lnTo>
                    <a:pt x="61502" y="27440"/>
                  </a:lnTo>
                  <a:lnTo>
                    <a:pt x="20489" y="58986"/>
                  </a:lnTo>
                  <a:lnTo>
                    <a:pt x="0" y="106513"/>
                  </a:lnTo>
                  <a:lnTo>
                    <a:pt x="13871" y="109195"/>
                  </a:lnTo>
                  <a:lnTo>
                    <a:pt x="48469" y="113360"/>
                  </a:lnTo>
                  <a:lnTo>
                    <a:pt x="93269" y="113184"/>
                  </a:lnTo>
                  <a:lnTo>
                    <a:pt x="137749" y="102846"/>
                  </a:lnTo>
                  <a:lnTo>
                    <a:pt x="179458" y="63028"/>
                  </a:lnTo>
                  <a:lnTo>
                    <a:pt x="189232" y="47816"/>
                  </a:lnTo>
                  <a:lnTo>
                    <a:pt x="196015" y="46275"/>
                  </a:lnTo>
                  <a:lnTo>
                    <a:pt x="202882" y="45218"/>
                  </a:lnTo>
                  <a:lnTo>
                    <a:pt x="209808" y="44645"/>
                  </a:lnTo>
                  <a:lnTo>
                    <a:pt x="216766" y="44556"/>
                  </a:lnTo>
                  <a:lnTo>
                    <a:pt x="243198" y="44556"/>
                  </a:lnTo>
                  <a:lnTo>
                    <a:pt x="246843" y="36246"/>
                  </a:lnTo>
                  <a:lnTo>
                    <a:pt x="249071" y="33077"/>
                  </a:lnTo>
                  <a:lnTo>
                    <a:pt x="182471" y="33077"/>
                  </a:lnTo>
                  <a:lnTo>
                    <a:pt x="151645" y="24842"/>
                  </a:lnTo>
                  <a:lnTo>
                    <a:pt x="119024" y="20427"/>
                  </a:lnTo>
                  <a:close/>
                </a:path>
                <a:path w="659764" h="694690">
                  <a:moveTo>
                    <a:pt x="212904" y="28512"/>
                  </a:moveTo>
                  <a:lnTo>
                    <a:pt x="202638" y="29070"/>
                  </a:lnTo>
                  <a:lnTo>
                    <a:pt x="192470" y="30596"/>
                  </a:lnTo>
                  <a:lnTo>
                    <a:pt x="182471" y="33077"/>
                  </a:lnTo>
                  <a:lnTo>
                    <a:pt x="249071" y="33077"/>
                  </a:lnTo>
                  <a:lnTo>
                    <a:pt x="251983" y="28934"/>
                  </a:lnTo>
                  <a:lnTo>
                    <a:pt x="223201" y="28934"/>
                  </a:lnTo>
                  <a:lnTo>
                    <a:pt x="212904" y="28512"/>
                  </a:lnTo>
                  <a:close/>
                </a:path>
                <a:path w="659764" h="694690">
                  <a:moveTo>
                    <a:pt x="244843" y="0"/>
                  </a:moveTo>
                  <a:lnTo>
                    <a:pt x="239358" y="5026"/>
                  </a:lnTo>
                  <a:lnTo>
                    <a:pt x="238869" y="5569"/>
                  </a:lnTo>
                  <a:lnTo>
                    <a:pt x="238435" y="6180"/>
                  </a:lnTo>
                  <a:lnTo>
                    <a:pt x="234058" y="11474"/>
                  </a:lnTo>
                  <a:lnTo>
                    <a:pt x="230052" y="17048"/>
                  </a:lnTo>
                  <a:lnTo>
                    <a:pt x="226428" y="22876"/>
                  </a:lnTo>
                  <a:lnTo>
                    <a:pt x="223201" y="28934"/>
                  </a:lnTo>
                  <a:lnTo>
                    <a:pt x="251983" y="28934"/>
                  </a:lnTo>
                  <a:lnTo>
                    <a:pt x="256519" y="22481"/>
                  </a:lnTo>
                  <a:lnTo>
                    <a:pt x="261468" y="17863"/>
                  </a:lnTo>
                  <a:lnTo>
                    <a:pt x="261753" y="10120"/>
                  </a:lnTo>
                  <a:lnTo>
                    <a:pt x="257164" y="5229"/>
                  </a:lnTo>
                  <a:lnTo>
                    <a:pt x="252568" y="271"/>
                  </a:lnTo>
                  <a:lnTo>
                    <a:pt x="24484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20478" y="6088512"/>
              <a:ext cx="659765" cy="694690"/>
            </a:xfrm>
            <a:custGeom>
              <a:avLst/>
              <a:gdLst/>
              <a:ahLst/>
              <a:cxnLst/>
              <a:rect l="l" t="t" r="r" b="b"/>
              <a:pathLst>
                <a:path w="659764" h="694690">
                  <a:moveTo>
                    <a:pt x="626567" y="205624"/>
                  </a:moveTo>
                  <a:lnTo>
                    <a:pt x="600272" y="185772"/>
                  </a:lnTo>
                  <a:lnTo>
                    <a:pt x="569968" y="174667"/>
                  </a:lnTo>
                  <a:lnTo>
                    <a:pt x="537749" y="172744"/>
                  </a:lnTo>
                  <a:lnTo>
                    <a:pt x="505707" y="180439"/>
                  </a:lnTo>
                  <a:lnTo>
                    <a:pt x="464763" y="196826"/>
                  </a:lnTo>
                  <a:lnTo>
                    <a:pt x="426568" y="212572"/>
                  </a:lnTo>
                  <a:lnTo>
                    <a:pt x="391122" y="227676"/>
                  </a:lnTo>
                  <a:lnTo>
                    <a:pt x="358426" y="242138"/>
                  </a:lnTo>
                  <a:lnTo>
                    <a:pt x="348086" y="216650"/>
                  </a:lnTo>
                  <a:lnTo>
                    <a:pt x="326855" y="165918"/>
                  </a:lnTo>
                  <a:lnTo>
                    <a:pt x="302308" y="118030"/>
                  </a:lnTo>
                  <a:lnTo>
                    <a:pt x="259629" y="87841"/>
                  </a:lnTo>
                  <a:lnTo>
                    <a:pt x="233303" y="82469"/>
                  </a:lnTo>
                  <a:lnTo>
                    <a:pt x="235739" y="67474"/>
                  </a:lnTo>
                  <a:lnTo>
                    <a:pt x="240084" y="51655"/>
                  </a:lnTo>
                  <a:lnTo>
                    <a:pt x="246843" y="36246"/>
                  </a:lnTo>
                  <a:lnTo>
                    <a:pt x="256519" y="22481"/>
                  </a:lnTo>
                  <a:lnTo>
                    <a:pt x="261468" y="17863"/>
                  </a:lnTo>
                  <a:lnTo>
                    <a:pt x="261753" y="10120"/>
                  </a:lnTo>
                  <a:lnTo>
                    <a:pt x="257164" y="5229"/>
                  </a:lnTo>
                  <a:lnTo>
                    <a:pt x="252568" y="271"/>
                  </a:lnTo>
                  <a:lnTo>
                    <a:pt x="244843" y="0"/>
                  </a:lnTo>
                  <a:lnTo>
                    <a:pt x="239894" y="4550"/>
                  </a:lnTo>
                  <a:lnTo>
                    <a:pt x="239358" y="5026"/>
                  </a:lnTo>
                  <a:lnTo>
                    <a:pt x="238869" y="5569"/>
                  </a:lnTo>
                  <a:lnTo>
                    <a:pt x="238435" y="6180"/>
                  </a:lnTo>
                  <a:lnTo>
                    <a:pt x="234058" y="11474"/>
                  </a:lnTo>
                  <a:lnTo>
                    <a:pt x="230052" y="17048"/>
                  </a:lnTo>
                  <a:lnTo>
                    <a:pt x="226428" y="22876"/>
                  </a:lnTo>
                  <a:lnTo>
                    <a:pt x="223201" y="28934"/>
                  </a:lnTo>
                  <a:lnTo>
                    <a:pt x="212904" y="28512"/>
                  </a:lnTo>
                  <a:lnTo>
                    <a:pt x="202638" y="29070"/>
                  </a:lnTo>
                  <a:lnTo>
                    <a:pt x="192470" y="30596"/>
                  </a:lnTo>
                  <a:lnTo>
                    <a:pt x="182471" y="33077"/>
                  </a:lnTo>
                  <a:lnTo>
                    <a:pt x="151645" y="24842"/>
                  </a:lnTo>
                  <a:lnTo>
                    <a:pt x="119024" y="20427"/>
                  </a:lnTo>
                  <a:lnTo>
                    <a:pt x="87884" y="20928"/>
                  </a:lnTo>
                  <a:lnTo>
                    <a:pt x="61502" y="27440"/>
                  </a:lnTo>
                  <a:lnTo>
                    <a:pt x="38819" y="40715"/>
                  </a:lnTo>
                  <a:lnTo>
                    <a:pt x="20489" y="58986"/>
                  </a:lnTo>
                  <a:lnTo>
                    <a:pt x="7290" y="81253"/>
                  </a:lnTo>
                  <a:lnTo>
                    <a:pt x="0" y="106513"/>
                  </a:lnTo>
                  <a:lnTo>
                    <a:pt x="13871" y="109195"/>
                  </a:lnTo>
                  <a:lnTo>
                    <a:pt x="48469" y="113360"/>
                  </a:lnTo>
                  <a:lnTo>
                    <a:pt x="93269" y="113184"/>
                  </a:lnTo>
                  <a:lnTo>
                    <a:pt x="137749" y="102846"/>
                  </a:lnTo>
                  <a:lnTo>
                    <a:pt x="179458" y="63028"/>
                  </a:lnTo>
                  <a:lnTo>
                    <a:pt x="189232" y="47816"/>
                  </a:lnTo>
                  <a:lnTo>
                    <a:pt x="196015" y="46275"/>
                  </a:lnTo>
                  <a:lnTo>
                    <a:pt x="202882" y="45218"/>
                  </a:lnTo>
                  <a:lnTo>
                    <a:pt x="209808" y="44645"/>
                  </a:lnTo>
                  <a:lnTo>
                    <a:pt x="216766" y="44556"/>
                  </a:lnTo>
                  <a:lnTo>
                    <a:pt x="213906" y="54167"/>
                  </a:lnTo>
                  <a:lnTo>
                    <a:pt x="211591" y="63928"/>
                  </a:lnTo>
                  <a:lnTo>
                    <a:pt x="209827" y="73807"/>
                  </a:lnTo>
                  <a:lnTo>
                    <a:pt x="208620" y="83773"/>
                  </a:lnTo>
                  <a:lnTo>
                    <a:pt x="185485" y="90727"/>
                  </a:lnTo>
                  <a:lnTo>
                    <a:pt x="148386" y="119955"/>
                  </a:lnTo>
                  <a:lnTo>
                    <a:pt x="113460" y="194188"/>
                  </a:lnTo>
                  <a:lnTo>
                    <a:pt x="91325" y="248366"/>
                  </a:lnTo>
                  <a:lnTo>
                    <a:pt x="70849" y="301483"/>
                  </a:lnTo>
                  <a:lnTo>
                    <a:pt x="53088" y="351661"/>
                  </a:lnTo>
                  <a:lnTo>
                    <a:pt x="39096" y="397024"/>
                  </a:lnTo>
                  <a:lnTo>
                    <a:pt x="29928" y="435692"/>
                  </a:lnTo>
                  <a:lnTo>
                    <a:pt x="26637" y="465789"/>
                  </a:lnTo>
                  <a:lnTo>
                    <a:pt x="31908" y="511575"/>
                  </a:lnTo>
                  <a:lnTo>
                    <a:pt x="46923" y="553606"/>
                  </a:lnTo>
                  <a:lnTo>
                    <a:pt x="70483" y="590683"/>
                  </a:lnTo>
                  <a:lnTo>
                    <a:pt x="101390" y="621608"/>
                  </a:lnTo>
                  <a:lnTo>
                    <a:pt x="138447" y="645181"/>
                  </a:lnTo>
                  <a:lnTo>
                    <a:pt x="180454" y="660203"/>
                  </a:lnTo>
                  <a:lnTo>
                    <a:pt x="226216" y="665477"/>
                  </a:lnTo>
                  <a:lnTo>
                    <a:pt x="230614" y="665477"/>
                  </a:lnTo>
                  <a:lnTo>
                    <a:pt x="235013" y="665314"/>
                  </a:lnTo>
                  <a:lnTo>
                    <a:pt x="239412" y="664988"/>
                  </a:lnTo>
                  <a:lnTo>
                    <a:pt x="282836" y="684908"/>
                  </a:lnTo>
                  <a:lnTo>
                    <a:pt x="328470" y="694480"/>
                  </a:lnTo>
                  <a:lnTo>
                    <a:pt x="374606" y="693912"/>
                  </a:lnTo>
                  <a:lnTo>
                    <a:pt x="419537" y="683412"/>
                  </a:lnTo>
                  <a:lnTo>
                    <a:pt x="461553" y="663188"/>
                  </a:lnTo>
                  <a:lnTo>
                    <a:pt x="498946" y="633446"/>
                  </a:lnTo>
                  <a:lnTo>
                    <a:pt x="532895" y="586922"/>
                  </a:lnTo>
                  <a:lnTo>
                    <a:pt x="552828" y="551181"/>
                  </a:lnTo>
                  <a:lnTo>
                    <a:pt x="574700" y="507206"/>
                  </a:lnTo>
                  <a:lnTo>
                    <a:pt x="598483" y="455058"/>
                  </a:lnTo>
                  <a:lnTo>
                    <a:pt x="624153" y="394801"/>
                  </a:lnTo>
                  <a:lnTo>
                    <a:pt x="651684" y="326496"/>
                  </a:lnTo>
                  <a:lnTo>
                    <a:pt x="659368" y="294465"/>
                  </a:lnTo>
                  <a:lnTo>
                    <a:pt x="657454" y="262252"/>
                  </a:lnTo>
                  <a:lnTo>
                    <a:pt x="646376" y="231944"/>
                  </a:lnTo>
                  <a:lnTo>
                    <a:pt x="626567" y="205624"/>
                  </a:lnTo>
                  <a:close/>
                </a:path>
                <a:path w="659764" h="694690">
                  <a:moveTo>
                    <a:pt x="621462" y="314597"/>
                  </a:moveTo>
                  <a:lnTo>
                    <a:pt x="589130" y="394327"/>
                  </a:lnTo>
                  <a:lnTo>
                    <a:pt x="561132" y="458988"/>
                  </a:lnTo>
                  <a:lnTo>
                    <a:pt x="537176" y="510125"/>
                  </a:lnTo>
                  <a:lnTo>
                    <a:pt x="516968" y="549286"/>
                  </a:lnTo>
                  <a:lnTo>
                    <a:pt x="486619" y="597866"/>
                  </a:lnTo>
                  <a:lnTo>
                    <a:pt x="437608" y="639600"/>
                  </a:lnTo>
                  <a:lnTo>
                    <a:pt x="394487" y="657129"/>
                  </a:lnTo>
                  <a:lnTo>
                    <a:pt x="348949" y="662967"/>
                  </a:lnTo>
                  <a:lnTo>
                    <a:pt x="303412" y="657114"/>
                  </a:lnTo>
                  <a:lnTo>
                    <a:pt x="260296" y="639572"/>
                  </a:lnTo>
                  <a:lnTo>
                    <a:pt x="222020" y="610339"/>
                  </a:lnTo>
                  <a:lnTo>
                    <a:pt x="192815" y="572034"/>
                  </a:lnTo>
                  <a:lnTo>
                    <a:pt x="175295" y="528889"/>
                  </a:lnTo>
                  <a:lnTo>
                    <a:pt x="169460" y="483326"/>
                  </a:lnTo>
                  <a:lnTo>
                    <a:pt x="175310" y="437763"/>
                  </a:lnTo>
                  <a:lnTo>
                    <a:pt x="192844" y="394624"/>
                  </a:lnTo>
                  <a:lnTo>
                    <a:pt x="222061" y="356327"/>
                  </a:lnTo>
                  <a:lnTo>
                    <a:pt x="254406" y="332045"/>
                  </a:lnTo>
                  <a:lnTo>
                    <a:pt x="322261" y="295085"/>
                  </a:lnTo>
                  <a:lnTo>
                    <a:pt x="373370" y="271120"/>
                  </a:lnTo>
                  <a:lnTo>
                    <a:pt x="437995" y="243109"/>
                  </a:lnTo>
                  <a:lnTo>
                    <a:pt x="517681" y="210759"/>
                  </a:lnTo>
                  <a:lnTo>
                    <a:pt x="547414" y="205053"/>
                  </a:lnTo>
                  <a:lnTo>
                    <a:pt x="578598" y="211625"/>
                  </a:lnTo>
                  <a:lnTo>
                    <a:pt x="603965" y="229043"/>
                  </a:lnTo>
                  <a:lnTo>
                    <a:pt x="620947" y="254704"/>
                  </a:lnTo>
                  <a:lnTo>
                    <a:pt x="626974" y="286002"/>
                  </a:lnTo>
                  <a:lnTo>
                    <a:pt x="626583" y="293317"/>
                  </a:lnTo>
                  <a:lnTo>
                    <a:pt x="625522" y="300551"/>
                  </a:lnTo>
                  <a:lnTo>
                    <a:pt x="623809" y="307660"/>
                  </a:lnTo>
                  <a:lnTo>
                    <a:pt x="621462" y="314597"/>
                  </a:lnTo>
                  <a:close/>
                </a:path>
              </a:pathLst>
            </a:custGeom>
            <a:ln w="950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4239" y="6469186"/>
              <a:ext cx="188248" cy="18798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489767" y="3567249"/>
              <a:ext cx="763270" cy="763270"/>
            </a:xfrm>
            <a:custGeom>
              <a:avLst/>
              <a:gdLst/>
              <a:ahLst/>
              <a:cxnLst/>
              <a:rect l="l" t="t" r="r" b="b"/>
              <a:pathLst>
                <a:path w="763270" h="763270">
                  <a:moveTo>
                    <a:pt x="0" y="0"/>
                  </a:moveTo>
                  <a:lnTo>
                    <a:pt x="0" y="762882"/>
                  </a:lnTo>
                  <a:lnTo>
                    <a:pt x="0" y="0"/>
                  </a:lnTo>
                  <a:lnTo>
                    <a:pt x="7628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89767" y="3567249"/>
              <a:ext cx="763270" cy="763270"/>
            </a:xfrm>
            <a:custGeom>
              <a:avLst/>
              <a:gdLst/>
              <a:ahLst/>
              <a:cxnLst/>
              <a:rect l="l" t="t" r="r" b="b"/>
              <a:pathLst>
                <a:path w="763270" h="763270">
                  <a:moveTo>
                    <a:pt x="0" y="762882"/>
                  </a:moveTo>
                  <a:lnTo>
                    <a:pt x="0" y="0"/>
                  </a:lnTo>
                  <a:lnTo>
                    <a:pt x="762893" y="0"/>
                  </a:lnTo>
                </a:path>
              </a:pathLst>
            </a:custGeom>
            <a:ln w="930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4399" y="3674287"/>
              <a:ext cx="127310" cy="24345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026220" y="3678939"/>
              <a:ext cx="114935" cy="114935"/>
            </a:xfrm>
            <a:custGeom>
              <a:avLst/>
              <a:gdLst/>
              <a:ahLst/>
              <a:cxnLst/>
              <a:rect l="l" t="t" r="r" b="b"/>
              <a:pathLst>
                <a:path w="114935" h="114935">
                  <a:moveTo>
                    <a:pt x="114749" y="0"/>
                  </a:moveTo>
                  <a:lnTo>
                    <a:pt x="0" y="0"/>
                  </a:lnTo>
                  <a:lnTo>
                    <a:pt x="0" y="114747"/>
                  </a:lnTo>
                  <a:lnTo>
                    <a:pt x="1147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026220" y="3678939"/>
              <a:ext cx="114935" cy="114935"/>
            </a:xfrm>
            <a:custGeom>
              <a:avLst/>
              <a:gdLst/>
              <a:ahLst/>
              <a:cxnLst/>
              <a:rect l="l" t="t" r="r" b="b"/>
              <a:pathLst>
                <a:path w="114935" h="114935">
                  <a:moveTo>
                    <a:pt x="0" y="0"/>
                  </a:moveTo>
                  <a:lnTo>
                    <a:pt x="0" y="114747"/>
                  </a:lnTo>
                </a:path>
                <a:path w="114935" h="114935">
                  <a:moveTo>
                    <a:pt x="114749" y="0"/>
                  </a:moveTo>
                  <a:lnTo>
                    <a:pt x="0" y="0"/>
                  </a:lnTo>
                </a:path>
              </a:pathLst>
            </a:custGeom>
            <a:ln w="930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6106" y="3982391"/>
              <a:ext cx="127310" cy="24140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484120" y="3561588"/>
              <a:ext cx="774700" cy="774700"/>
            </a:xfrm>
            <a:custGeom>
              <a:avLst/>
              <a:gdLst/>
              <a:ahLst/>
              <a:cxnLst/>
              <a:rect l="l" t="t" r="r" b="b"/>
              <a:pathLst>
                <a:path w="774700" h="774700">
                  <a:moveTo>
                    <a:pt x="0" y="774191"/>
                  </a:moveTo>
                  <a:lnTo>
                    <a:pt x="774192" y="774191"/>
                  </a:lnTo>
                  <a:lnTo>
                    <a:pt x="774192" y="0"/>
                  </a:lnTo>
                  <a:lnTo>
                    <a:pt x="0" y="0"/>
                  </a:lnTo>
                  <a:lnTo>
                    <a:pt x="0" y="774191"/>
                  </a:lnTo>
                  <a:close/>
                </a:path>
              </a:pathLst>
            </a:custGeom>
            <a:ln w="12700">
              <a:solidFill>
                <a:srgbClr val="B4C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822690" cy="8229600"/>
            <a:chOff x="0" y="0"/>
            <a:chExt cx="882269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22542" cy="82295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3051048"/>
              <a:ext cx="6673596" cy="30419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20306" y="293877"/>
            <a:ext cx="2215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Quick</a:t>
            </a:r>
            <a:r>
              <a:rPr spc="-195" dirty="0"/>
              <a:t> </a:t>
            </a:r>
            <a:r>
              <a:rPr spc="-15" dirty="0"/>
              <a:t>Check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55892" y="816898"/>
            <a:ext cx="2741676" cy="380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07502" y="2421102"/>
            <a:ext cx="6578600" cy="296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20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0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real-time</a:t>
            </a:r>
            <a:r>
              <a:rPr sz="2000" spc="-15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image</a:t>
            </a:r>
            <a:r>
              <a:rPr sz="20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editing</a:t>
            </a:r>
            <a:r>
              <a:rPr sz="20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applications,</a:t>
            </a:r>
            <a:r>
              <a:rPr sz="20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what</a:t>
            </a:r>
            <a:r>
              <a:rPr sz="20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0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0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crucial </a:t>
            </a:r>
            <a:r>
              <a:rPr sz="2000" spc="-6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factor</a:t>
            </a:r>
            <a:r>
              <a:rPr sz="20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0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evaluating</a:t>
            </a:r>
            <a:r>
              <a:rPr sz="20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efficacy</a:t>
            </a:r>
            <a:r>
              <a:rPr sz="2000" spc="-14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0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0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0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model?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AutoNum type="alphaUcPeriod"/>
              <a:tabLst>
                <a:tab pos="355600" algn="l"/>
              </a:tabLst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Model's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architecture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80"/>
              </a:spcBef>
              <a:buAutoNum type="alphaUcPeriod"/>
              <a:tabLst>
                <a:tab pos="355600" algn="l"/>
              </a:tabLst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Model's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accuracy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training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Model's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speed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Model's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interpretability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7789" y="4326128"/>
            <a:ext cx="7441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Retrieval</a:t>
            </a:r>
            <a:r>
              <a:rPr spc="-135" dirty="0"/>
              <a:t> </a:t>
            </a:r>
            <a:r>
              <a:rPr spc="10" dirty="0"/>
              <a:t>Augmentation</a:t>
            </a:r>
            <a:r>
              <a:rPr spc="-95" dirty="0"/>
              <a:t> </a:t>
            </a:r>
            <a:r>
              <a:rPr spc="10" dirty="0"/>
              <a:t>Generation</a:t>
            </a:r>
            <a:r>
              <a:rPr spc="-120" dirty="0"/>
              <a:t> </a:t>
            </a:r>
            <a:r>
              <a:rPr spc="-180" dirty="0"/>
              <a:t>(RAG)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2489" y="1272311"/>
            <a:ext cx="1199007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 marR="5080" indent="-451484">
              <a:lnSpc>
                <a:spcPct val="114999"/>
              </a:lnSpc>
              <a:spcBef>
                <a:spcPts val="100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combines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methods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enhanced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natural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processing,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leveraging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preexisting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while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generating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contextually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relevant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information.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6900" y="306451"/>
            <a:ext cx="7439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Retrieval</a:t>
            </a:r>
            <a:r>
              <a:rPr spc="-135" dirty="0"/>
              <a:t> </a:t>
            </a:r>
            <a:r>
              <a:rPr spc="10" dirty="0"/>
              <a:t>Augmentation</a:t>
            </a:r>
            <a:r>
              <a:rPr spc="-110" dirty="0"/>
              <a:t> </a:t>
            </a:r>
            <a:r>
              <a:rPr spc="10" dirty="0"/>
              <a:t>Generation</a:t>
            </a:r>
            <a:r>
              <a:rPr spc="-114" dirty="0"/>
              <a:t> </a:t>
            </a:r>
            <a:r>
              <a:rPr spc="-180" dirty="0"/>
              <a:t>(RAG)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38627" y="817012"/>
            <a:ext cx="10803890" cy="6440805"/>
            <a:chOff x="2738627" y="817012"/>
            <a:chExt cx="10803890" cy="6440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0" y="817012"/>
              <a:ext cx="9244584" cy="378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8627" y="3273552"/>
              <a:ext cx="10803636" cy="398373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333615" y="3325495"/>
            <a:ext cx="15398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ll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pro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mpt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5129" y="3328542"/>
            <a:ext cx="1213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Question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01706" y="3331591"/>
            <a:ext cx="12871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Response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7353" y="4873498"/>
            <a:ext cx="11601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rie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al 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query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8108" y="4871973"/>
            <a:ext cx="12623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9730" marR="5080" indent="-367665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rie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ed 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text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306451"/>
            <a:ext cx="7439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Retrieval</a:t>
            </a:r>
            <a:r>
              <a:rPr spc="-135" dirty="0"/>
              <a:t> </a:t>
            </a:r>
            <a:r>
              <a:rPr spc="10" dirty="0"/>
              <a:t>Augmentation</a:t>
            </a:r>
            <a:r>
              <a:rPr spc="-114" dirty="0"/>
              <a:t> </a:t>
            </a:r>
            <a:r>
              <a:rPr spc="10" dirty="0"/>
              <a:t>Generation</a:t>
            </a:r>
            <a:r>
              <a:rPr spc="-114" dirty="0"/>
              <a:t> </a:t>
            </a:r>
            <a:r>
              <a:rPr spc="-180" dirty="0"/>
              <a:t>(RAG)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64892" y="817012"/>
            <a:ext cx="11176000" cy="6926580"/>
            <a:chOff x="2564892" y="817012"/>
            <a:chExt cx="11176000" cy="69265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0" y="817012"/>
              <a:ext cx="9244584" cy="378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4892" y="2087867"/>
              <a:ext cx="11175492" cy="1016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4096" y="2115324"/>
              <a:ext cx="10274808" cy="10683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90800" y="2113788"/>
              <a:ext cx="11073765" cy="914400"/>
            </a:xfrm>
            <a:custGeom>
              <a:avLst/>
              <a:gdLst/>
              <a:ahLst/>
              <a:cxnLst/>
              <a:rect l="l" t="t" r="r" b="b"/>
              <a:pathLst>
                <a:path w="11073765" h="914400">
                  <a:moveTo>
                    <a:pt x="10920984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99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10920984" y="914399"/>
                  </a:lnTo>
                  <a:lnTo>
                    <a:pt x="10969166" y="906633"/>
                  </a:lnTo>
                  <a:lnTo>
                    <a:pt x="11011003" y="885005"/>
                  </a:lnTo>
                  <a:lnTo>
                    <a:pt x="11043989" y="852019"/>
                  </a:lnTo>
                  <a:lnTo>
                    <a:pt x="11065617" y="810182"/>
                  </a:lnTo>
                  <a:lnTo>
                    <a:pt x="11073384" y="761999"/>
                  </a:lnTo>
                  <a:lnTo>
                    <a:pt x="11073384" y="152400"/>
                  </a:lnTo>
                  <a:lnTo>
                    <a:pt x="11065617" y="104217"/>
                  </a:lnTo>
                  <a:lnTo>
                    <a:pt x="11043989" y="62380"/>
                  </a:lnTo>
                  <a:lnTo>
                    <a:pt x="11011003" y="29394"/>
                  </a:lnTo>
                  <a:lnTo>
                    <a:pt x="10969166" y="7766"/>
                  </a:lnTo>
                  <a:lnTo>
                    <a:pt x="10920984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4892" y="3418319"/>
              <a:ext cx="11175492" cy="10165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5576" y="3445776"/>
              <a:ext cx="9374124" cy="106831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90800" y="3444239"/>
              <a:ext cx="11073765" cy="914400"/>
            </a:xfrm>
            <a:custGeom>
              <a:avLst/>
              <a:gdLst/>
              <a:ahLst/>
              <a:cxnLst/>
              <a:rect l="l" t="t" r="r" b="b"/>
              <a:pathLst>
                <a:path w="11073765" h="914400">
                  <a:moveTo>
                    <a:pt x="10920984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400"/>
                  </a:lnTo>
                  <a:lnTo>
                    <a:pt x="10920984" y="914400"/>
                  </a:lnTo>
                  <a:lnTo>
                    <a:pt x="10969166" y="906633"/>
                  </a:lnTo>
                  <a:lnTo>
                    <a:pt x="11011003" y="885005"/>
                  </a:lnTo>
                  <a:lnTo>
                    <a:pt x="11043989" y="852019"/>
                  </a:lnTo>
                  <a:lnTo>
                    <a:pt x="11065617" y="810182"/>
                  </a:lnTo>
                  <a:lnTo>
                    <a:pt x="11073384" y="762000"/>
                  </a:lnTo>
                  <a:lnTo>
                    <a:pt x="11073384" y="152400"/>
                  </a:lnTo>
                  <a:lnTo>
                    <a:pt x="11065617" y="104217"/>
                  </a:lnTo>
                  <a:lnTo>
                    <a:pt x="11043989" y="62380"/>
                  </a:lnTo>
                  <a:lnTo>
                    <a:pt x="11011003" y="29394"/>
                  </a:lnTo>
                  <a:lnTo>
                    <a:pt x="10969166" y="7766"/>
                  </a:lnTo>
                  <a:lnTo>
                    <a:pt x="10920984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4892" y="4748771"/>
              <a:ext cx="11175492" cy="7894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0548" y="4841735"/>
              <a:ext cx="10582656" cy="6888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90800" y="4774691"/>
              <a:ext cx="11073765" cy="687705"/>
            </a:xfrm>
            <a:custGeom>
              <a:avLst/>
              <a:gdLst/>
              <a:ahLst/>
              <a:cxnLst/>
              <a:rect l="l" t="t" r="r" b="b"/>
              <a:pathLst>
                <a:path w="11073765" h="687704">
                  <a:moveTo>
                    <a:pt x="10958830" y="0"/>
                  </a:moveTo>
                  <a:lnTo>
                    <a:pt x="114554" y="0"/>
                  </a:lnTo>
                  <a:lnTo>
                    <a:pt x="69973" y="9005"/>
                  </a:lnTo>
                  <a:lnTo>
                    <a:pt x="33559" y="33559"/>
                  </a:lnTo>
                  <a:lnTo>
                    <a:pt x="9005" y="69973"/>
                  </a:lnTo>
                  <a:lnTo>
                    <a:pt x="0" y="114554"/>
                  </a:lnTo>
                  <a:lnTo>
                    <a:pt x="0" y="572770"/>
                  </a:lnTo>
                  <a:lnTo>
                    <a:pt x="9005" y="617350"/>
                  </a:lnTo>
                  <a:lnTo>
                    <a:pt x="33559" y="653764"/>
                  </a:lnTo>
                  <a:lnTo>
                    <a:pt x="69973" y="678318"/>
                  </a:lnTo>
                  <a:lnTo>
                    <a:pt x="114554" y="687324"/>
                  </a:lnTo>
                  <a:lnTo>
                    <a:pt x="10958830" y="687324"/>
                  </a:lnTo>
                  <a:lnTo>
                    <a:pt x="11003410" y="678318"/>
                  </a:lnTo>
                  <a:lnTo>
                    <a:pt x="11039824" y="653764"/>
                  </a:lnTo>
                  <a:lnTo>
                    <a:pt x="11064378" y="617350"/>
                  </a:lnTo>
                  <a:lnTo>
                    <a:pt x="11073384" y="572770"/>
                  </a:lnTo>
                  <a:lnTo>
                    <a:pt x="11073384" y="114554"/>
                  </a:lnTo>
                  <a:lnTo>
                    <a:pt x="11064378" y="69973"/>
                  </a:lnTo>
                  <a:lnTo>
                    <a:pt x="11039824" y="33559"/>
                  </a:lnTo>
                  <a:lnTo>
                    <a:pt x="11003410" y="9005"/>
                  </a:lnTo>
                  <a:lnTo>
                    <a:pt x="1095883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4892" y="5852147"/>
              <a:ext cx="11175492" cy="7894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66416" y="5945111"/>
              <a:ext cx="11172443" cy="6888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90800" y="5878067"/>
              <a:ext cx="11073765" cy="687705"/>
            </a:xfrm>
            <a:custGeom>
              <a:avLst/>
              <a:gdLst/>
              <a:ahLst/>
              <a:cxnLst/>
              <a:rect l="l" t="t" r="r" b="b"/>
              <a:pathLst>
                <a:path w="11073765" h="687704">
                  <a:moveTo>
                    <a:pt x="10958830" y="0"/>
                  </a:moveTo>
                  <a:lnTo>
                    <a:pt x="114554" y="0"/>
                  </a:lnTo>
                  <a:lnTo>
                    <a:pt x="69973" y="9005"/>
                  </a:lnTo>
                  <a:lnTo>
                    <a:pt x="33559" y="33559"/>
                  </a:lnTo>
                  <a:lnTo>
                    <a:pt x="9005" y="69973"/>
                  </a:lnTo>
                  <a:lnTo>
                    <a:pt x="0" y="114554"/>
                  </a:lnTo>
                  <a:lnTo>
                    <a:pt x="0" y="572770"/>
                  </a:lnTo>
                  <a:lnTo>
                    <a:pt x="9005" y="617350"/>
                  </a:lnTo>
                  <a:lnTo>
                    <a:pt x="33559" y="653764"/>
                  </a:lnTo>
                  <a:lnTo>
                    <a:pt x="69973" y="678318"/>
                  </a:lnTo>
                  <a:lnTo>
                    <a:pt x="114554" y="687324"/>
                  </a:lnTo>
                  <a:lnTo>
                    <a:pt x="10958830" y="687324"/>
                  </a:lnTo>
                  <a:lnTo>
                    <a:pt x="11003410" y="678318"/>
                  </a:lnTo>
                  <a:lnTo>
                    <a:pt x="11039824" y="653764"/>
                  </a:lnTo>
                  <a:lnTo>
                    <a:pt x="11064378" y="617350"/>
                  </a:lnTo>
                  <a:lnTo>
                    <a:pt x="11073384" y="572770"/>
                  </a:lnTo>
                  <a:lnTo>
                    <a:pt x="11073384" y="114554"/>
                  </a:lnTo>
                  <a:lnTo>
                    <a:pt x="11064378" y="69973"/>
                  </a:lnTo>
                  <a:lnTo>
                    <a:pt x="11039824" y="33559"/>
                  </a:lnTo>
                  <a:lnTo>
                    <a:pt x="11003410" y="9005"/>
                  </a:lnTo>
                  <a:lnTo>
                    <a:pt x="1095883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4892" y="6953999"/>
              <a:ext cx="11175492" cy="7894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3680" y="7048487"/>
              <a:ext cx="10756392" cy="68886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590800" y="6979920"/>
              <a:ext cx="11073765" cy="687705"/>
            </a:xfrm>
            <a:custGeom>
              <a:avLst/>
              <a:gdLst/>
              <a:ahLst/>
              <a:cxnLst/>
              <a:rect l="l" t="t" r="r" b="b"/>
              <a:pathLst>
                <a:path w="11073765" h="687704">
                  <a:moveTo>
                    <a:pt x="10958830" y="0"/>
                  </a:moveTo>
                  <a:lnTo>
                    <a:pt x="114554" y="0"/>
                  </a:lnTo>
                  <a:lnTo>
                    <a:pt x="69973" y="9005"/>
                  </a:lnTo>
                  <a:lnTo>
                    <a:pt x="33559" y="33559"/>
                  </a:lnTo>
                  <a:lnTo>
                    <a:pt x="9005" y="69973"/>
                  </a:lnTo>
                  <a:lnTo>
                    <a:pt x="0" y="114553"/>
                  </a:lnTo>
                  <a:lnTo>
                    <a:pt x="0" y="572769"/>
                  </a:lnTo>
                  <a:lnTo>
                    <a:pt x="9005" y="617350"/>
                  </a:lnTo>
                  <a:lnTo>
                    <a:pt x="33559" y="653764"/>
                  </a:lnTo>
                  <a:lnTo>
                    <a:pt x="69973" y="678318"/>
                  </a:lnTo>
                  <a:lnTo>
                    <a:pt x="114554" y="687323"/>
                  </a:lnTo>
                  <a:lnTo>
                    <a:pt x="10958830" y="687323"/>
                  </a:lnTo>
                  <a:lnTo>
                    <a:pt x="11003410" y="678318"/>
                  </a:lnTo>
                  <a:lnTo>
                    <a:pt x="11039824" y="653764"/>
                  </a:lnTo>
                  <a:lnTo>
                    <a:pt x="11064378" y="617350"/>
                  </a:lnTo>
                  <a:lnTo>
                    <a:pt x="11073384" y="572769"/>
                  </a:lnTo>
                  <a:lnTo>
                    <a:pt x="11073384" y="114553"/>
                  </a:lnTo>
                  <a:lnTo>
                    <a:pt x="11064378" y="69973"/>
                  </a:lnTo>
                  <a:lnTo>
                    <a:pt x="11039824" y="33559"/>
                  </a:lnTo>
                  <a:lnTo>
                    <a:pt x="11003410" y="9005"/>
                  </a:lnTo>
                  <a:lnTo>
                    <a:pt x="10958830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747898" y="2151024"/>
            <a:ext cx="10754360" cy="533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9109" marR="487045" algn="ctr">
              <a:lnSpc>
                <a:spcPct val="113199"/>
              </a:lnSpc>
              <a:spcBef>
                <a:spcPts val="100"/>
              </a:spcBef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augmentation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(RAG)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advanced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concept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natural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processing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(NLP).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Lucida Sans Unicode"/>
              <a:cs typeface="Lucida Sans Unicode"/>
            </a:endParaRPr>
          </a:p>
          <a:p>
            <a:pPr marL="912494" marR="899794" algn="ctr">
              <a:lnSpc>
                <a:spcPct val="113199"/>
              </a:lnSpc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combines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elements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retrieval-based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to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enhanc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AI's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capabi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ities.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3450">
              <a:latin typeface="Lucida Sans Unicode"/>
              <a:cs typeface="Lucida Sans Unicode"/>
            </a:endParaRPr>
          </a:p>
          <a:p>
            <a:pPr marL="635" algn="ctr">
              <a:lnSpc>
                <a:spcPct val="100000"/>
              </a:lnSpc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framework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leverages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both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components.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combines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strengths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like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BERT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GPT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Lucida Sans Unicode"/>
              <a:cs typeface="Lucida Sans Unicode"/>
            </a:endParaRPr>
          </a:p>
          <a:p>
            <a:pPr marL="5715" algn="ctr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aims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address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limitations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purely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or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retrieval-based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5003" y="1510741"/>
            <a:ext cx="53105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cons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st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three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main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compon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ents: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50000" y="306451"/>
            <a:ext cx="3552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Components</a:t>
            </a:r>
            <a:r>
              <a:rPr spc="-105" dirty="0"/>
              <a:t> </a:t>
            </a:r>
            <a:r>
              <a:rPr spc="5" dirty="0"/>
              <a:t>of</a:t>
            </a:r>
            <a:r>
              <a:rPr spc="-120" dirty="0"/>
              <a:t> </a:t>
            </a:r>
            <a:r>
              <a:rPr spc="-85" dirty="0"/>
              <a:t>RAG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183382" y="816877"/>
            <a:ext cx="7152640" cy="3013710"/>
            <a:chOff x="3183382" y="816877"/>
            <a:chExt cx="7152640" cy="3013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1408" y="816877"/>
              <a:ext cx="4404360" cy="3807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89732" y="2583179"/>
              <a:ext cx="3256915" cy="1240790"/>
            </a:xfrm>
            <a:custGeom>
              <a:avLst/>
              <a:gdLst/>
              <a:ahLst/>
              <a:cxnLst/>
              <a:rect l="l" t="t" r="r" b="b"/>
              <a:pathLst>
                <a:path w="3256915" h="1240789">
                  <a:moveTo>
                    <a:pt x="3050032" y="0"/>
                  </a:moveTo>
                  <a:lnTo>
                    <a:pt x="206756" y="0"/>
                  </a:lnTo>
                  <a:lnTo>
                    <a:pt x="159353" y="5461"/>
                  </a:lnTo>
                  <a:lnTo>
                    <a:pt x="115836" y="21017"/>
                  </a:lnTo>
                  <a:lnTo>
                    <a:pt x="77447" y="45426"/>
                  </a:lnTo>
                  <a:lnTo>
                    <a:pt x="45426" y="77447"/>
                  </a:lnTo>
                  <a:lnTo>
                    <a:pt x="21017" y="115836"/>
                  </a:lnTo>
                  <a:lnTo>
                    <a:pt x="5461" y="159353"/>
                  </a:lnTo>
                  <a:lnTo>
                    <a:pt x="0" y="206756"/>
                  </a:lnTo>
                  <a:lnTo>
                    <a:pt x="0" y="1033780"/>
                  </a:lnTo>
                  <a:lnTo>
                    <a:pt x="5461" y="1081182"/>
                  </a:lnTo>
                  <a:lnTo>
                    <a:pt x="21017" y="1124699"/>
                  </a:lnTo>
                  <a:lnTo>
                    <a:pt x="45426" y="1163088"/>
                  </a:lnTo>
                  <a:lnTo>
                    <a:pt x="77447" y="1195109"/>
                  </a:lnTo>
                  <a:lnTo>
                    <a:pt x="115836" y="1219518"/>
                  </a:lnTo>
                  <a:lnTo>
                    <a:pt x="159353" y="1235074"/>
                  </a:lnTo>
                  <a:lnTo>
                    <a:pt x="206756" y="1240536"/>
                  </a:lnTo>
                  <a:lnTo>
                    <a:pt x="3050032" y="1240536"/>
                  </a:lnTo>
                  <a:lnTo>
                    <a:pt x="3097434" y="1235074"/>
                  </a:lnTo>
                  <a:lnTo>
                    <a:pt x="3140951" y="1219518"/>
                  </a:lnTo>
                  <a:lnTo>
                    <a:pt x="3179340" y="1195109"/>
                  </a:lnTo>
                  <a:lnTo>
                    <a:pt x="3211361" y="1163088"/>
                  </a:lnTo>
                  <a:lnTo>
                    <a:pt x="3235770" y="1124699"/>
                  </a:lnTo>
                  <a:lnTo>
                    <a:pt x="3251326" y="1081182"/>
                  </a:lnTo>
                  <a:lnTo>
                    <a:pt x="3256788" y="1033780"/>
                  </a:lnTo>
                  <a:lnTo>
                    <a:pt x="3256788" y="206756"/>
                  </a:lnTo>
                  <a:lnTo>
                    <a:pt x="3251326" y="159353"/>
                  </a:lnTo>
                  <a:lnTo>
                    <a:pt x="3235770" y="115836"/>
                  </a:lnTo>
                  <a:lnTo>
                    <a:pt x="3211361" y="77447"/>
                  </a:lnTo>
                  <a:lnTo>
                    <a:pt x="3179340" y="45426"/>
                  </a:lnTo>
                  <a:lnTo>
                    <a:pt x="3140951" y="21017"/>
                  </a:lnTo>
                  <a:lnTo>
                    <a:pt x="3097434" y="5461"/>
                  </a:lnTo>
                  <a:lnTo>
                    <a:pt x="3050032" y="0"/>
                  </a:lnTo>
                  <a:close/>
                </a:path>
              </a:pathLst>
            </a:custGeom>
            <a:solidFill>
              <a:srgbClr val="FFAEAE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9732" y="2583179"/>
              <a:ext cx="3256915" cy="1240790"/>
            </a:xfrm>
            <a:custGeom>
              <a:avLst/>
              <a:gdLst/>
              <a:ahLst/>
              <a:cxnLst/>
              <a:rect l="l" t="t" r="r" b="b"/>
              <a:pathLst>
                <a:path w="3256915" h="1240789">
                  <a:moveTo>
                    <a:pt x="0" y="206756"/>
                  </a:moveTo>
                  <a:lnTo>
                    <a:pt x="5461" y="159353"/>
                  </a:lnTo>
                  <a:lnTo>
                    <a:pt x="21017" y="115836"/>
                  </a:lnTo>
                  <a:lnTo>
                    <a:pt x="45426" y="77447"/>
                  </a:lnTo>
                  <a:lnTo>
                    <a:pt x="77447" y="45426"/>
                  </a:lnTo>
                  <a:lnTo>
                    <a:pt x="115836" y="21017"/>
                  </a:lnTo>
                  <a:lnTo>
                    <a:pt x="159353" y="5461"/>
                  </a:lnTo>
                  <a:lnTo>
                    <a:pt x="206756" y="0"/>
                  </a:lnTo>
                  <a:lnTo>
                    <a:pt x="3050032" y="0"/>
                  </a:lnTo>
                  <a:lnTo>
                    <a:pt x="3097434" y="5461"/>
                  </a:lnTo>
                  <a:lnTo>
                    <a:pt x="3140951" y="21017"/>
                  </a:lnTo>
                  <a:lnTo>
                    <a:pt x="3179340" y="45426"/>
                  </a:lnTo>
                  <a:lnTo>
                    <a:pt x="3211361" y="77447"/>
                  </a:lnTo>
                  <a:lnTo>
                    <a:pt x="3235770" y="115836"/>
                  </a:lnTo>
                  <a:lnTo>
                    <a:pt x="3251326" y="159353"/>
                  </a:lnTo>
                  <a:lnTo>
                    <a:pt x="3256788" y="206756"/>
                  </a:lnTo>
                  <a:lnTo>
                    <a:pt x="3256788" y="1033780"/>
                  </a:lnTo>
                  <a:lnTo>
                    <a:pt x="3251326" y="1081182"/>
                  </a:lnTo>
                  <a:lnTo>
                    <a:pt x="3235770" y="1124699"/>
                  </a:lnTo>
                  <a:lnTo>
                    <a:pt x="3211361" y="1163088"/>
                  </a:lnTo>
                  <a:lnTo>
                    <a:pt x="3179340" y="1195109"/>
                  </a:lnTo>
                  <a:lnTo>
                    <a:pt x="3140951" y="1219518"/>
                  </a:lnTo>
                  <a:lnTo>
                    <a:pt x="3097434" y="1235074"/>
                  </a:lnTo>
                  <a:lnTo>
                    <a:pt x="3050032" y="1240536"/>
                  </a:lnTo>
                  <a:lnTo>
                    <a:pt x="206756" y="1240536"/>
                  </a:lnTo>
                  <a:lnTo>
                    <a:pt x="159353" y="1235074"/>
                  </a:lnTo>
                  <a:lnTo>
                    <a:pt x="115836" y="1219518"/>
                  </a:lnTo>
                  <a:lnTo>
                    <a:pt x="77447" y="1195109"/>
                  </a:lnTo>
                  <a:lnTo>
                    <a:pt x="45426" y="1163088"/>
                  </a:lnTo>
                  <a:lnTo>
                    <a:pt x="21017" y="1124699"/>
                  </a:lnTo>
                  <a:lnTo>
                    <a:pt x="5461" y="1081182"/>
                  </a:lnTo>
                  <a:lnTo>
                    <a:pt x="0" y="1033780"/>
                  </a:lnTo>
                  <a:lnTo>
                    <a:pt x="0" y="206756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90238" y="3014217"/>
            <a:ext cx="12839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404040"/>
                </a:solidFill>
                <a:latin typeface="Tahoma"/>
                <a:cs typeface="Tahoma"/>
              </a:rPr>
              <a:t>Retrieval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902697" y="2558542"/>
            <a:ext cx="3269615" cy="1254760"/>
            <a:chOff x="9902697" y="2558542"/>
            <a:chExt cx="3269615" cy="1254760"/>
          </a:xfrm>
        </p:grpSpPr>
        <p:sp>
          <p:nvSpPr>
            <p:cNvPr id="10" name="object 10"/>
            <p:cNvSpPr/>
            <p:nvPr/>
          </p:nvSpPr>
          <p:spPr>
            <a:xfrm>
              <a:off x="9909047" y="2564892"/>
              <a:ext cx="3256915" cy="1242060"/>
            </a:xfrm>
            <a:custGeom>
              <a:avLst/>
              <a:gdLst/>
              <a:ahLst/>
              <a:cxnLst/>
              <a:rect l="l" t="t" r="r" b="b"/>
              <a:pathLst>
                <a:path w="3256915" h="1242060">
                  <a:moveTo>
                    <a:pt x="3049778" y="0"/>
                  </a:moveTo>
                  <a:lnTo>
                    <a:pt x="207009" y="0"/>
                  </a:lnTo>
                  <a:lnTo>
                    <a:pt x="159553" y="5468"/>
                  </a:lnTo>
                  <a:lnTo>
                    <a:pt x="115984" y="21045"/>
                  </a:lnTo>
                  <a:lnTo>
                    <a:pt x="77547" y="45486"/>
                  </a:lnTo>
                  <a:lnTo>
                    <a:pt x="45486" y="77547"/>
                  </a:lnTo>
                  <a:lnTo>
                    <a:pt x="21045" y="115984"/>
                  </a:lnTo>
                  <a:lnTo>
                    <a:pt x="5468" y="159553"/>
                  </a:lnTo>
                  <a:lnTo>
                    <a:pt x="0" y="207009"/>
                  </a:lnTo>
                  <a:lnTo>
                    <a:pt x="0" y="1035049"/>
                  </a:lnTo>
                  <a:lnTo>
                    <a:pt x="5468" y="1082506"/>
                  </a:lnTo>
                  <a:lnTo>
                    <a:pt x="21045" y="1126075"/>
                  </a:lnTo>
                  <a:lnTo>
                    <a:pt x="45486" y="1164512"/>
                  </a:lnTo>
                  <a:lnTo>
                    <a:pt x="77547" y="1196573"/>
                  </a:lnTo>
                  <a:lnTo>
                    <a:pt x="115984" y="1221014"/>
                  </a:lnTo>
                  <a:lnTo>
                    <a:pt x="159553" y="1236591"/>
                  </a:lnTo>
                  <a:lnTo>
                    <a:pt x="207009" y="1242059"/>
                  </a:lnTo>
                  <a:lnTo>
                    <a:pt x="3049778" y="1242059"/>
                  </a:lnTo>
                  <a:lnTo>
                    <a:pt x="3097234" y="1236591"/>
                  </a:lnTo>
                  <a:lnTo>
                    <a:pt x="3140803" y="1221014"/>
                  </a:lnTo>
                  <a:lnTo>
                    <a:pt x="3179240" y="1196573"/>
                  </a:lnTo>
                  <a:lnTo>
                    <a:pt x="3211301" y="1164512"/>
                  </a:lnTo>
                  <a:lnTo>
                    <a:pt x="3235742" y="1126075"/>
                  </a:lnTo>
                  <a:lnTo>
                    <a:pt x="3251319" y="1082506"/>
                  </a:lnTo>
                  <a:lnTo>
                    <a:pt x="3256788" y="1035049"/>
                  </a:lnTo>
                  <a:lnTo>
                    <a:pt x="3256788" y="207009"/>
                  </a:lnTo>
                  <a:lnTo>
                    <a:pt x="3251319" y="159553"/>
                  </a:lnTo>
                  <a:lnTo>
                    <a:pt x="3235742" y="115984"/>
                  </a:lnTo>
                  <a:lnTo>
                    <a:pt x="3211301" y="77547"/>
                  </a:lnTo>
                  <a:lnTo>
                    <a:pt x="3179240" y="45486"/>
                  </a:lnTo>
                  <a:lnTo>
                    <a:pt x="3140803" y="21045"/>
                  </a:lnTo>
                  <a:lnTo>
                    <a:pt x="3097234" y="5468"/>
                  </a:lnTo>
                  <a:lnTo>
                    <a:pt x="3049778" y="0"/>
                  </a:lnTo>
                  <a:close/>
                </a:path>
              </a:pathLst>
            </a:custGeom>
            <a:solidFill>
              <a:srgbClr val="DAE2F3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09047" y="2564892"/>
              <a:ext cx="3256915" cy="1242060"/>
            </a:xfrm>
            <a:custGeom>
              <a:avLst/>
              <a:gdLst/>
              <a:ahLst/>
              <a:cxnLst/>
              <a:rect l="l" t="t" r="r" b="b"/>
              <a:pathLst>
                <a:path w="3256915" h="1242060">
                  <a:moveTo>
                    <a:pt x="0" y="207009"/>
                  </a:moveTo>
                  <a:lnTo>
                    <a:pt x="5468" y="159553"/>
                  </a:lnTo>
                  <a:lnTo>
                    <a:pt x="21045" y="115984"/>
                  </a:lnTo>
                  <a:lnTo>
                    <a:pt x="45486" y="77547"/>
                  </a:lnTo>
                  <a:lnTo>
                    <a:pt x="77547" y="45486"/>
                  </a:lnTo>
                  <a:lnTo>
                    <a:pt x="115984" y="21045"/>
                  </a:lnTo>
                  <a:lnTo>
                    <a:pt x="159553" y="5468"/>
                  </a:lnTo>
                  <a:lnTo>
                    <a:pt x="207009" y="0"/>
                  </a:lnTo>
                  <a:lnTo>
                    <a:pt x="3049778" y="0"/>
                  </a:lnTo>
                  <a:lnTo>
                    <a:pt x="3097234" y="5468"/>
                  </a:lnTo>
                  <a:lnTo>
                    <a:pt x="3140803" y="21045"/>
                  </a:lnTo>
                  <a:lnTo>
                    <a:pt x="3179240" y="45486"/>
                  </a:lnTo>
                  <a:lnTo>
                    <a:pt x="3211301" y="77547"/>
                  </a:lnTo>
                  <a:lnTo>
                    <a:pt x="3235742" y="115984"/>
                  </a:lnTo>
                  <a:lnTo>
                    <a:pt x="3251319" y="159553"/>
                  </a:lnTo>
                  <a:lnTo>
                    <a:pt x="3256788" y="207009"/>
                  </a:lnTo>
                  <a:lnTo>
                    <a:pt x="3256788" y="1035049"/>
                  </a:lnTo>
                  <a:lnTo>
                    <a:pt x="3251319" y="1082506"/>
                  </a:lnTo>
                  <a:lnTo>
                    <a:pt x="3235742" y="1126075"/>
                  </a:lnTo>
                  <a:lnTo>
                    <a:pt x="3211301" y="1164512"/>
                  </a:lnTo>
                  <a:lnTo>
                    <a:pt x="3179240" y="1196573"/>
                  </a:lnTo>
                  <a:lnTo>
                    <a:pt x="3140803" y="1221014"/>
                  </a:lnTo>
                  <a:lnTo>
                    <a:pt x="3097234" y="1236591"/>
                  </a:lnTo>
                  <a:lnTo>
                    <a:pt x="3049778" y="1242059"/>
                  </a:lnTo>
                  <a:lnTo>
                    <a:pt x="207009" y="1242059"/>
                  </a:lnTo>
                  <a:lnTo>
                    <a:pt x="159553" y="1236591"/>
                  </a:lnTo>
                  <a:lnTo>
                    <a:pt x="115984" y="1221014"/>
                  </a:lnTo>
                  <a:lnTo>
                    <a:pt x="77547" y="1196573"/>
                  </a:lnTo>
                  <a:lnTo>
                    <a:pt x="45486" y="1164512"/>
                  </a:lnTo>
                  <a:lnTo>
                    <a:pt x="21045" y="1126075"/>
                  </a:lnTo>
                  <a:lnTo>
                    <a:pt x="5468" y="1082506"/>
                  </a:lnTo>
                  <a:lnTo>
                    <a:pt x="0" y="1035049"/>
                  </a:lnTo>
                  <a:lnTo>
                    <a:pt x="0" y="207009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570844" y="2996564"/>
            <a:ext cx="2030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404040"/>
                </a:solidFill>
                <a:latin typeface="Tahoma"/>
                <a:cs typeface="Tahoma"/>
              </a:rPr>
              <a:t>Augmentation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28561" y="6289294"/>
            <a:ext cx="3269615" cy="1254760"/>
            <a:chOff x="6528561" y="6289294"/>
            <a:chExt cx="3269615" cy="1254760"/>
          </a:xfrm>
        </p:grpSpPr>
        <p:sp>
          <p:nvSpPr>
            <p:cNvPr id="14" name="object 14"/>
            <p:cNvSpPr/>
            <p:nvPr/>
          </p:nvSpPr>
          <p:spPr>
            <a:xfrm>
              <a:off x="6534911" y="6295644"/>
              <a:ext cx="3256915" cy="1242060"/>
            </a:xfrm>
            <a:custGeom>
              <a:avLst/>
              <a:gdLst/>
              <a:ahLst/>
              <a:cxnLst/>
              <a:rect l="l" t="t" r="r" b="b"/>
              <a:pathLst>
                <a:path w="3256915" h="1242059">
                  <a:moveTo>
                    <a:pt x="3049778" y="0"/>
                  </a:moveTo>
                  <a:lnTo>
                    <a:pt x="207010" y="0"/>
                  </a:lnTo>
                  <a:lnTo>
                    <a:pt x="159553" y="5468"/>
                  </a:lnTo>
                  <a:lnTo>
                    <a:pt x="115984" y="21045"/>
                  </a:lnTo>
                  <a:lnTo>
                    <a:pt x="77547" y="45486"/>
                  </a:lnTo>
                  <a:lnTo>
                    <a:pt x="45486" y="77547"/>
                  </a:lnTo>
                  <a:lnTo>
                    <a:pt x="21045" y="115984"/>
                  </a:lnTo>
                  <a:lnTo>
                    <a:pt x="5468" y="159553"/>
                  </a:lnTo>
                  <a:lnTo>
                    <a:pt x="0" y="207009"/>
                  </a:lnTo>
                  <a:lnTo>
                    <a:pt x="0" y="1035049"/>
                  </a:lnTo>
                  <a:lnTo>
                    <a:pt x="5468" y="1082506"/>
                  </a:lnTo>
                  <a:lnTo>
                    <a:pt x="21045" y="1126075"/>
                  </a:lnTo>
                  <a:lnTo>
                    <a:pt x="45486" y="1164512"/>
                  </a:lnTo>
                  <a:lnTo>
                    <a:pt x="77547" y="1196573"/>
                  </a:lnTo>
                  <a:lnTo>
                    <a:pt x="115984" y="1221014"/>
                  </a:lnTo>
                  <a:lnTo>
                    <a:pt x="159553" y="1236591"/>
                  </a:lnTo>
                  <a:lnTo>
                    <a:pt x="207010" y="1242059"/>
                  </a:lnTo>
                  <a:lnTo>
                    <a:pt x="3049778" y="1242059"/>
                  </a:lnTo>
                  <a:lnTo>
                    <a:pt x="3097234" y="1236591"/>
                  </a:lnTo>
                  <a:lnTo>
                    <a:pt x="3140803" y="1221014"/>
                  </a:lnTo>
                  <a:lnTo>
                    <a:pt x="3179240" y="1196573"/>
                  </a:lnTo>
                  <a:lnTo>
                    <a:pt x="3211301" y="1164512"/>
                  </a:lnTo>
                  <a:lnTo>
                    <a:pt x="3235742" y="1126075"/>
                  </a:lnTo>
                  <a:lnTo>
                    <a:pt x="3251319" y="1082506"/>
                  </a:lnTo>
                  <a:lnTo>
                    <a:pt x="3256788" y="1035049"/>
                  </a:lnTo>
                  <a:lnTo>
                    <a:pt x="3256788" y="207009"/>
                  </a:lnTo>
                  <a:lnTo>
                    <a:pt x="3251319" y="159553"/>
                  </a:lnTo>
                  <a:lnTo>
                    <a:pt x="3235742" y="115984"/>
                  </a:lnTo>
                  <a:lnTo>
                    <a:pt x="3211301" y="77547"/>
                  </a:lnTo>
                  <a:lnTo>
                    <a:pt x="3179240" y="45486"/>
                  </a:lnTo>
                  <a:lnTo>
                    <a:pt x="3140803" y="21045"/>
                  </a:lnTo>
                  <a:lnTo>
                    <a:pt x="3097234" y="5468"/>
                  </a:lnTo>
                  <a:lnTo>
                    <a:pt x="3049778" y="0"/>
                  </a:lnTo>
                  <a:close/>
                </a:path>
              </a:pathLst>
            </a:custGeom>
            <a:solidFill>
              <a:srgbClr val="ACF5EB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34911" y="6295644"/>
              <a:ext cx="3256915" cy="1242060"/>
            </a:xfrm>
            <a:custGeom>
              <a:avLst/>
              <a:gdLst/>
              <a:ahLst/>
              <a:cxnLst/>
              <a:rect l="l" t="t" r="r" b="b"/>
              <a:pathLst>
                <a:path w="3256915" h="1242059">
                  <a:moveTo>
                    <a:pt x="0" y="207009"/>
                  </a:moveTo>
                  <a:lnTo>
                    <a:pt x="5468" y="159553"/>
                  </a:lnTo>
                  <a:lnTo>
                    <a:pt x="21045" y="115984"/>
                  </a:lnTo>
                  <a:lnTo>
                    <a:pt x="45486" y="77547"/>
                  </a:lnTo>
                  <a:lnTo>
                    <a:pt x="77547" y="45486"/>
                  </a:lnTo>
                  <a:lnTo>
                    <a:pt x="115984" y="21045"/>
                  </a:lnTo>
                  <a:lnTo>
                    <a:pt x="159553" y="5468"/>
                  </a:lnTo>
                  <a:lnTo>
                    <a:pt x="207010" y="0"/>
                  </a:lnTo>
                  <a:lnTo>
                    <a:pt x="3049778" y="0"/>
                  </a:lnTo>
                  <a:lnTo>
                    <a:pt x="3097234" y="5468"/>
                  </a:lnTo>
                  <a:lnTo>
                    <a:pt x="3140803" y="21045"/>
                  </a:lnTo>
                  <a:lnTo>
                    <a:pt x="3179240" y="45486"/>
                  </a:lnTo>
                  <a:lnTo>
                    <a:pt x="3211301" y="77547"/>
                  </a:lnTo>
                  <a:lnTo>
                    <a:pt x="3235742" y="115984"/>
                  </a:lnTo>
                  <a:lnTo>
                    <a:pt x="3251319" y="159553"/>
                  </a:lnTo>
                  <a:lnTo>
                    <a:pt x="3256788" y="207009"/>
                  </a:lnTo>
                  <a:lnTo>
                    <a:pt x="3256788" y="1035049"/>
                  </a:lnTo>
                  <a:lnTo>
                    <a:pt x="3251319" y="1082506"/>
                  </a:lnTo>
                  <a:lnTo>
                    <a:pt x="3235742" y="1126075"/>
                  </a:lnTo>
                  <a:lnTo>
                    <a:pt x="3211301" y="1164512"/>
                  </a:lnTo>
                  <a:lnTo>
                    <a:pt x="3179240" y="1196573"/>
                  </a:lnTo>
                  <a:lnTo>
                    <a:pt x="3140803" y="1221014"/>
                  </a:lnTo>
                  <a:lnTo>
                    <a:pt x="3097234" y="1236591"/>
                  </a:lnTo>
                  <a:lnTo>
                    <a:pt x="3049778" y="1242059"/>
                  </a:lnTo>
                  <a:lnTo>
                    <a:pt x="207010" y="1242059"/>
                  </a:lnTo>
                  <a:lnTo>
                    <a:pt x="159553" y="1236591"/>
                  </a:lnTo>
                  <a:lnTo>
                    <a:pt x="115984" y="1221014"/>
                  </a:lnTo>
                  <a:lnTo>
                    <a:pt x="77547" y="1196573"/>
                  </a:lnTo>
                  <a:lnTo>
                    <a:pt x="45486" y="1164512"/>
                  </a:lnTo>
                  <a:lnTo>
                    <a:pt x="21045" y="1126075"/>
                  </a:lnTo>
                  <a:lnTo>
                    <a:pt x="5468" y="1082506"/>
                  </a:lnTo>
                  <a:lnTo>
                    <a:pt x="0" y="1035049"/>
                  </a:lnTo>
                  <a:lnTo>
                    <a:pt x="0" y="207009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311390" y="6737984"/>
            <a:ext cx="15976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404040"/>
                </a:solidFill>
                <a:latin typeface="Tahoma"/>
                <a:cs typeface="Tahoma"/>
              </a:rPr>
              <a:t>Generation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30250" y="3136886"/>
            <a:ext cx="3512820" cy="3141345"/>
            <a:chOff x="6430250" y="3136886"/>
            <a:chExt cx="3512820" cy="314134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5348" y="3208019"/>
              <a:ext cx="1170431" cy="134569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975348" y="3208019"/>
              <a:ext cx="1170940" cy="1346200"/>
            </a:xfrm>
            <a:custGeom>
              <a:avLst/>
              <a:gdLst/>
              <a:ahLst/>
              <a:cxnLst/>
              <a:rect l="l" t="t" r="r" b="b"/>
              <a:pathLst>
                <a:path w="1170940" h="1346200">
                  <a:moveTo>
                    <a:pt x="585216" y="0"/>
                  </a:moveTo>
                  <a:lnTo>
                    <a:pt x="1170431" y="292734"/>
                  </a:lnTo>
                  <a:lnTo>
                    <a:pt x="1170431" y="1052956"/>
                  </a:lnTo>
                  <a:lnTo>
                    <a:pt x="585216" y="1345691"/>
                  </a:lnTo>
                  <a:lnTo>
                    <a:pt x="0" y="1052956"/>
                  </a:lnTo>
                  <a:lnTo>
                    <a:pt x="0" y="292734"/>
                  </a:lnTo>
                  <a:lnTo>
                    <a:pt x="585216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30250" y="3136886"/>
              <a:ext cx="565150" cy="371475"/>
            </a:xfrm>
            <a:custGeom>
              <a:avLst/>
              <a:gdLst/>
              <a:ahLst/>
              <a:cxnLst/>
              <a:rect l="l" t="t" r="r" b="b"/>
              <a:pathLst>
                <a:path w="565150" h="371475">
                  <a:moveTo>
                    <a:pt x="72156" y="51744"/>
                  </a:moveTo>
                  <a:lnTo>
                    <a:pt x="69863" y="57798"/>
                  </a:lnTo>
                  <a:lnTo>
                    <a:pt x="65424" y="62494"/>
                  </a:lnTo>
                  <a:lnTo>
                    <a:pt x="558178" y="370853"/>
                  </a:lnTo>
                  <a:lnTo>
                    <a:pt x="564909" y="360058"/>
                  </a:lnTo>
                  <a:lnTo>
                    <a:pt x="72156" y="51744"/>
                  </a:lnTo>
                  <a:close/>
                </a:path>
                <a:path w="565150" h="371475">
                  <a:moveTo>
                    <a:pt x="43674" y="0"/>
                  </a:moveTo>
                  <a:lnTo>
                    <a:pt x="29096" y="474"/>
                  </a:lnTo>
                  <a:lnTo>
                    <a:pt x="15757" y="6401"/>
                  </a:lnTo>
                  <a:lnTo>
                    <a:pt x="5347" y="17412"/>
                  </a:lnTo>
                  <a:lnTo>
                    <a:pt x="0" y="31537"/>
                  </a:lnTo>
                  <a:lnTo>
                    <a:pt x="474" y="46114"/>
                  </a:lnTo>
                  <a:lnTo>
                    <a:pt x="6401" y="59453"/>
                  </a:lnTo>
                  <a:lnTo>
                    <a:pt x="17412" y="69863"/>
                  </a:lnTo>
                  <a:lnTo>
                    <a:pt x="31537" y="75211"/>
                  </a:lnTo>
                  <a:lnTo>
                    <a:pt x="46114" y="74737"/>
                  </a:lnTo>
                  <a:lnTo>
                    <a:pt x="59453" y="68810"/>
                  </a:lnTo>
                  <a:lnTo>
                    <a:pt x="65424" y="62494"/>
                  </a:lnTo>
                  <a:lnTo>
                    <a:pt x="34176" y="42939"/>
                  </a:lnTo>
                  <a:lnTo>
                    <a:pt x="41034" y="32271"/>
                  </a:lnTo>
                  <a:lnTo>
                    <a:pt x="74840" y="32271"/>
                  </a:lnTo>
                  <a:lnTo>
                    <a:pt x="74737" y="29096"/>
                  </a:lnTo>
                  <a:lnTo>
                    <a:pt x="68810" y="15757"/>
                  </a:lnTo>
                  <a:lnTo>
                    <a:pt x="57798" y="5347"/>
                  </a:lnTo>
                  <a:lnTo>
                    <a:pt x="43674" y="0"/>
                  </a:lnTo>
                  <a:close/>
                </a:path>
                <a:path w="565150" h="371475">
                  <a:moveTo>
                    <a:pt x="41034" y="32271"/>
                  </a:moveTo>
                  <a:lnTo>
                    <a:pt x="34176" y="42939"/>
                  </a:lnTo>
                  <a:lnTo>
                    <a:pt x="65424" y="62494"/>
                  </a:lnTo>
                  <a:lnTo>
                    <a:pt x="69863" y="57798"/>
                  </a:lnTo>
                  <a:lnTo>
                    <a:pt x="72156" y="51744"/>
                  </a:lnTo>
                  <a:lnTo>
                    <a:pt x="41034" y="32271"/>
                  </a:lnTo>
                  <a:close/>
                </a:path>
                <a:path w="565150" h="371475">
                  <a:moveTo>
                    <a:pt x="74840" y="32271"/>
                  </a:moveTo>
                  <a:lnTo>
                    <a:pt x="41034" y="32271"/>
                  </a:lnTo>
                  <a:lnTo>
                    <a:pt x="72156" y="51744"/>
                  </a:lnTo>
                  <a:lnTo>
                    <a:pt x="75211" y="43674"/>
                  </a:lnTo>
                  <a:lnTo>
                    <a:pt x="74840" y="3227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40267" y="3208019"/>
              <a:ext cx="1170431" cy="134569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240267" y="3208019"/>
              <a:ext cx="1170940" cy="1346200"/>
            </a:xfrm>
            <a:custGeom>
              <a:avLst/>
              <a:gdLst/>
              <a:ahLst/>
              <a:cxnLst/>
              <a:rect l="l" t="t" r="r" b="b"/>
              <a:pathLst>
                <a:path w="1170940" h="1346200">
                  <a:moveTo>
                    <a:pt x="585215" y="0"/>
                  </a:moveTo>
                  <a:lnTo>
                    <a:pt x="1170431" y="292734"/>
                  </a:lnTo>
                  <a:lnTo>
                    <a:pt x="1170431" y="1052956"/>
                  </a:lnTo>
                  <a:lnTo>
                    <a:pt x="585215" y="1345691"/>
                  </a:lnTo>
                  <a:lnTo>
                    <a:pt x="0" y="1052956"/>
                  </a:lnTo>
                  <a:lnTo>
                    <a:pt x="0" y="292734"/>
                  </a:lnTo>
                  <a:lnTo>
                    <a:pt x="585215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96602" y="3152126"/>
              <a:ext cx="546735" cy="360045"/>
            </a:xfrm>
            <a:custGeom>
              <a:avLst/>
              <a:gdLst/>
              <a:ahLst/>
              <a:cxnLst/>
              <a:rect l="l" t="t" r="r" b="b"/>
              <a:pathLst>
                <a:path w="546734" h="360045">
                  <a:moveTo>
                    <a:pt x="474219" y="51765"/>
                  </a:moveTo>
                  <a:lnTo>
                    <a:pt x="0" y="348882"/>
                  </a:lnTo>
                  <a:lnTo>
                    <a:pt x="6857" y="359550"/>
                  </a:lnTo>
                  <a:lnTo>
                    <a:pt x="480957" y="62509"/>
                  </a:lnTo>
                  <a:lnTo>
                    <a:pt x="476503" y="57798"/>
                  </a:lnTo>
                  <a:lnTo>
                    <a:pt x="474219" y="51765"/>
                  </a:lnTo>
                  <a:close/>
                </a:path>
                <a:path w="546734" h="360045">
                  <a:moveTo>
                    <a:pt x="546344" y="32271"/>
                  </a:moveTo>
                  <a:lnTo>
                    <a:pt x="505332" y="32271"/>
                  </a:lnTo>
                  <a:lnTo>
                    <a:pt x="512191" y="42939"/>
                  </a:lnTo>
                  <a:lnTo>
                    <a:pt x="480957" y="62509"/>
                  </a:lnTo>
                  <a:lnTo>
                    <a:pt x="486914" y="68810"/>
                  </a:lnTo>
                  <a:lnTo>
                    <a:pt x="500252" y="74737"/>
                  </a:lnTo>
                  <a:lnTo>
                    <a:pt x="514830" y="75211"/>
                  </a:lnTo>
                  <a:lnTo>
                    <a:pt x="528954" y="69863"/>
                  </a:lnTo>
                  <a:lnTo>
                    <a:pt x="539966" y="59453"/>
                  </a:lnTo>
                  <a:lnTo>
                    <a:pt x="545893" y="46114"/>
                  </a:lnTo>
                  <a:lnTo>
                    <a:pt x="546344" y="32271"/>
                  </a:lnTo>
                  <a:close/>
                </a:path>
                <a:path w="546734" h="360045">
                  <a:moveTo>
                    <a:pt x="505332" y="32271"/>
                  </a:moveTo>
                  <a:lnTo>
                    <a:pt x="474219" y="51765"/>
                  </a:lnTo>
                  <a:lnTo>
                    <a:pt x="476503" y="57798"/>
                  </a:lnTo>
                  <a:lnTo>
                    <a:pt x="480957" y="62509"/>
                  </a:lnTo>
                  <a:lnTo>
                    <a:pt x="512191" y="42939"/>
                  </a:lnTo>
                  <a:lnTo>
                    <a:pt x="505332" y="32271"/>
                  </a:lnTo>
                  <a:close/>
                </a:path>
                <a:path w="546734" h="360045">
                  <a:moveTo>
                    <a:pt x="502693" y="0"/>
                  </a:moveTo>
                  <a:lnTo>
                    <a:pt x="488569" y="5347"/>
                  </a:lnTo>
                  <a:lnTo>
                    <a:pt x="477557" y="15757"/>
                  </a:lnTo>
                  <a:lnTo>
                    <a:pt x="471630" y="29096"/>
                  </a:lnTo>
                  <a:lnTo>
                    <a:pt x="471156" y="43674"/>
                  </a:lnTo>
                  <a:lnTo>
                    <a:pt x="474219" y="51765"/>
                  </a:lnTo>
                  <a:lnTo>
                    <a:pt x="505332" y="32271"/>
                  </a:lnTo>
                  <a:lnTo>
                    <a:pt x="546344" y="32271"/>
                  </a:lnTo>
                  <a:lnTo>
                    <a:pt x="546367" y="31537"/>
                  </a:lnTo>
                  <a:lnTo>
                    <a:pt x="541020" y="17412"/>
                  </a:lnTo>
                  <a:lnTo>
                    <a:pt x="530609" y="6401"/>
                  </a:lnTo>
                  <a:lnTo>
                    <a:pt x="517271" y="474"/>
                  </a:lnTo>
                  <a:lnTo>
                    <a:pt x="50269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6284" y="4351019"/>
              <a:ext cx="1170432" cy="13456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606284" y="4351019"/>
              <a:ext cx="1170940" cy="1346200"/>
            </a:xfrm>
            <a:custGeom>
              <a:avLst/>
              <a:gdLst/>
              <a:ahLst/>
              <a:cxnLst/>
              <a:rect l="l" t="t" r="r" b="b"/>
              <a:pathLst>
                <a:path w="1170940" h="1346200">
                  <a:moveTo>
                    <a:pt x="585216" y="0"/>
                  </a:moveTo>
                  <a:lnTo>
                    <a:pt x="1170432" y="292734"/>
                  </a:lnTo>
                  <a:lnTo>
                    <a:pt x="1170432" y="1052956"/>
                  </a:lnTo>
                  <a:lnTo>
                    <a:pt x="585216" y="1345691"/>
                  </a:lnTo>
                  <a:lnTo>
                    <a:pt x="0" y="1052956"/>
                  </a:lnTo>
                  <a:lnTo>
                    <a:pt x="0" y="292734"/>
                  </a:lnTo>
                  <a:lnTo>
                    <a:pt x="585216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53400" y="5689091"/>
              <a:ext cx="76200" cy="589280"/>
            </a:xfrm>
            <a:custGeom>
              <a:avLst/>
              <a:gdLst/>
              <a:ahLst/>
              <a:cxnLst/>
              <a:rect l="l" t="t" r="r" b="b"/>
              <a:pathLst>
                <a:path w="76200" h="589279">
                  <a:moveTo>
                    <a:pt x="31750" y="514111"/>
                  </a:moveTo>
                  <a:lnTo>
                    <a:pt x="23252" y="515832"/>
                  </a:lnTo>
                  <a:lnTo>
                    <a:pt x="11144" y="524017"/>
                  </a:lnTo>
                  <a:lnTo>
                    <a:pt x="2988" y="536132"/>
                  </a:lnTo>
                  <a:lnTo>
                    <a:pt x="0" y="550926"/>
                  </a:lnTo>
                  <a:lnTo>
                    <a:pt x="2988" y="565773"/>
                  </a:lnTo>
                  <a:lnTo>
                    <a:pt x="11144" y="577881"/>
                  </a:lnTo>
                  <a:lnTo>
                    <a:pt x="23252" y="586037"/>
                  </a:lnTo>
                  <a:lnTo>
                    <a:pt x="38100" y="589026"/>
                  </a:lnTo>
                  <a:lnTo>
                    <a:pt x="52947" y="586037"/>
                  </a:lnTo>
                  <a:lnTo>
                    <a:pt x="65055" y="577881"/>
                  </a:lnTo>
                  <a:lnTo>
                    <a:pt x="73211" y="565773"/>
                  </a:lnTo>
                  <a:lnTo>
                    <a:pt x="76200" y="550926"/>
                  </a:lnTo>
                  <a:lnTo>
                    <a:pt x="31750" y="550926"/>
                  </a:lnTo>
                  <a:lnTo>
                    <a:pt x="31750" y="514111"/>
                  </a:lnTo>
                  <a:close/>
                </a:path>
                <a:path w="76200" h="589279">
                  <a:moveTo>
                    <a:pt x="38100" y="512826"/>
                  </a:moveTo>
                  <a:lnTo>
                    <a:pt x="31750" y="514111"/>
                  </a:lnTo>
                  <a:lnTo>
                    <a:pt x="31750" y="550926"/>
                  </a:lnTo>
                  <a:lnTo>
                    <a:pt x="44450" y="550926"/>
                  </a:lnTo>
                  <a:lnTo>
                    <a:pt x="44450" y="514111"/>
                  </a:lnTo>
                  <a:lnTo>
                    <a:pt x="38100" y="512826"/>
                  </a:lnTo>
                  <a:close/>
                </a:path>
                <a:path w="76200" h="589279">
                  <a:moveTo>
                    <a:pt x="44450" y="514111"/>
                  </a:moveTo>
                  <a:lnTo>
                    <a:pt x="44450" y="550926"/>
                  </a:lnTo>
                  <a:lnTo>
                    <a:pt x="76200" y="550926"/>
                  </a:lnTo>
                  <a:lnTo>
                    <a:pt x="73211" y="536132"/>
                  </a:lnTo>
                  <a:lnTo>
                    <a:pt x="65055" y="524017"/>
                  </a:lnTo>
                  <a:lnTo>
                    <a:pt x="52947" y="515832"/>
                  </a:lnTo>
                  <a:lnTo>
                    <a:pt x="44450" y="514111"/>
                  </a:lnTo>
                  <a:close/>
                </a:path>
                <a:path w="76200" h="589279">
                  <a:moveTo>
                    <a:pt x="44450" y="0"/>
                  </a:moveTo>
                  <a:lnTo>
                    <a:pt x="31750" y="0"/>
                  </a:lnTo>
                  <a:lnTo>
                    <a:pt x="31750" y="514111"/>
                  </a:lnTo>
                  <a:lnTo>
                    <a:pt x="38100" y="512826"/>
                  </a:lnTo>
                  <a:lnTo>
                    <a:pt x="44450" y="512826"/>
                  </a:lnTo>
                  <a:lnTo>
                    <a:pt x="44450" y="0"/>
                  </a:lnTo>
                  <a:close/>
                </a:path>
                <a:path w="76200" h="589279">
                  <a:moveTo>
                    <a:pt x="44450" y="512826"/>
                  </a:moveTo>
                  <a:lnTo>
                    <a:pt x="38100" y="512826"/>
                  </a:lnTo>
                  <a:lnTo>
                    <a:pt x="44450" y="514111"/>
                  </a:lnTo>
                  <a:lnTo>
                    <a:pt x="44450" y="51282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66353" y="3866884"/>
              <a:ext cx="863600" cy="865505"/>
            </a:xfrm>
            <a:custGeom>
              <a:avLst/>
              <a:gdLst/>
              <a:ahLst/>
              <a:cxnLst/>
              <a:rect l="l" t="t" r="r" b="b"/>
              <a:pathLst>
                <a:path w="863600" h="865504">
                  <a:moveTo>
                    <a:pt x="19238" y="341958"/>
                  </a:moveTo>
                  <a:lnTo>
                    <a:pt x="11316" y="344222"/>
                  </a:lnTo>
                  <a:lnTo>
                    <a:pt x="2263" y="355545"/>
                  </a:lnTo>
                  <a:lnTo>
                    <a:pt x="0" y="362339"/>
                  </a:lnTo>
                  <a:lnTo>
                    <a:pt x="2263" y="369133"/>
                  </a:lnTo>
                  <a:lnTo>
                    <a:pt x="10804" y="395530"/>
                  </a:lnTo>
                  <a:lnTo>
                    <a:pt x="20511" y="424900"/>
                  </a:lnTo>
                  <a:lnTo>
                    <a:pt x="30431" y="453844"/>
                  </a:lnTo>
                  <a:lnTo>
                    <a:pt x="39609" y="478967"/>
                  </a:lnTo>
                  <a:lnTo>
                    <a:pt x="41872" y="484629"/>
                  </a:lnTo>
                  <a:lnTo>
                    <a:pt x="41872" y="491423"/>
                  </a:lnTo>
                  <a:lnTo>
                    <a:pt x="38477" y="495952"/>
                  </a:lnTo>
                  <a:lnTo>
                    <a:pt x="36214" y="501614"/>
                  </a:lnTo>
                  <a:lnTo>
                    <a:pt x="31687" y="505011"/>
                  </a:lnTo>
                  <a:lnTo>
                    <a:pt x="24897" y="506143"/>
                  </a:lnTo>
                  <a:lnTo>
                    <a:pt x="22633" y="506143"/>
                  </a:lnTo>
                  <a:lnTo>
                    <a:pt x="15843" y="507275"/>
                  </a:lnTo>
                  <a:lnTo>
                    <a:pt x="9053" y="511805"/>
                  </a:lnTo>
                  <a:lnTo>
                    <a:pt x="4526" y="525392"/>
                  </a:lnTo>
                  <a:lnTo>
                    <a:pt x="5658" y="533318"/>
                  </a:lnTo>
                  <a:lnTo>
                    <a:pt x="10185" y="537848"/>
                  </a:lnTo>
                  <a:lnTo>
                    <a:pt x="28097" y="559273"/>
                  </a:lnTo>
                  <a:lnTo>
                    <a:pt x="48238" y="582716"/>
                  </a:lnTo>
                  <a:lnTo>
                    <a:pt x="68591" y="605521"/>
                  </a:lnTo>
                  <a:lnTo>
                    <a:pt x="87140" y="625036"/>
                  </a:lnTo>
                  <a:lnTo>
                    <a:pt x="91667" y="629565"/>
                  </a:lnTo>
                  <a:lnTo>
                    <a:pt x="92798" y="635227"/>
                  </a:lnTo>
                  <a:lnTo>
                    <a:pt x="92798" y="642020"/>
                  </a:lnTo>
                  <a:lnTo>
                    <a:pt x="91667" y="647682"/>
                  </a:lnTo>
                  <a:lnTo>
                    <a:pt x="88271" y="653344"/>
                  </a:lnTo>
                  <a:lnTo>
                    <a:pt x="83745" y="656741"/>
                  </a:lnTo>
                  <a:lnTo>
                    <a:pt x="82613" y="656741"/>
                  </a:lnTo>
                  <a:lnTo>
                    <a:pt x="75823" y="660137"/>
                  </a:lnTo>
                  <a:lnTo>
                    <a:pt x="72428" y="666931"/>
                  </a:lnTo>
                  <a:lnTo>
                    <a:pt x="72428" y="682784"/>
                  </a:lnTo>
                  <a:lnTo>
                    <a:pt x="76955" y="688445"/>
                  </a:lnTo>
                  <a:lnTo>
                    <a:pt x="83745" y="691842"/>
                  </a:lnTo>
                  <a:lnTo>
                    <a:pt x="187860" y="741664"/>
                  </a:lnTo>
                  <a:lnTo>
                    <a:pt x="193519" y="743929"/>
                  </a:lnTo>
                  <a:lnTo>
                    <a:pt x="198045" y="749590"/>
                  </a:lnTo>
                  <a:lnTo>
                    <a:pt x="200309" y="760913"/>
                  </a:lnTo>
                  <a:lnTo>
                    <a:pt x="199177" y="767707"/>
                  </a:lnTo>
                  <a:lnTo>
                    <a:pt x="194650" y="772236"/>
                  </a:lnTo>
                  <a:lnTo>
                    <a:pt x="192387" y="773369"/>
                  </a:lnTo>
                  <a:lnTo>
                    <a:pt x="187860" y="779030"/>
                  </a:lnTo>
                  <a:lnTo>
                    <a:pt x="186729" y="786956"/>
                  </a:lnTo>
                  <a:lnTo>
                    <a:pt x="193519" y="800544"/>
                  </a:lnTo>
                  <a:lnTo>
                    <a:pt x="199177" y="805073"/>
                  </a:lnTo>
                  <a:lnTo>
                    <a:pt x="207099" y="805073"/>
                  </a:lnTo>
                  <a:lnTo>
                    <a:pt x="322531" y="810735"/>
                  </a:lnTo>
                  <a:lnTo>
                    <a:pt x="328190" y="810735"/>
                  </a:lnTo>
                  <a:lnTo>
                    <a:pt x="333848" y="814132"/>
                  </a:lnTo>
                  <a:lnTo>
                    <a:pt x="340638" y="823190"/>
                  </a:lnTo>
                  <a:lnTo>
                    <a:pt x="341770" y="829984"/>
                  </a:lnTo>
                  <a:lnTo>
                    <a:pt x="340638" y="835646"/>
                  </a:lnTo>
                  <a:lnTo>
                    <a:pt x="337243" y="845837"/>
                  </a:lnTo>
                  <a:lnTo>
                    <a:pt x="339507" y="853763"/>
                  </a:lnTo>
                  <a:lnTo>
                    <a:pt x="350824" y="862821"/>
                  </a:lnTo>
                  <a:lnTo>
                    <a:pt x="357614" y="865086"/>
                  </a:lnTo>
                  <a:lnTo>
                    <a:pt x="365536" y="862821"/>
                  </a:lnTo>
                  <a:lnTo>
                    <a:pt x="475309" y="823191"/>
                  </a:lnTo>
                  <a:lnTo>
                    <a:pt x="480968" y="822058"/>
                  </a:lnTo>
                  <a:lnTo>
                    <a:pt x="570210" y="822058"/>
                  </a:lnTo>
                  <a:lnTo>
                    <a:pt x="616771" y="776766"/>
                  </a:lnTo>
                  <a:lnTo>
                    <a:pt x="621297" y="772237"/>
                  </a:lnTo>
                  <a:lnTo>
                    <a:pt x="626956" y="771104"/>
                  </a:lnTo>
                  <a:lnTo>
                    <a:pt x="688790" y="771104"/>
                  </a:lnTo>
                  <a:lnTo>
                    <a:pt x="734466" y="672593"/>
                  </a:lnTo>
                  <a:lnTo>
                    <a:pt x="736730" y="668064"/>
                  </a:lnTo>
                  <a:lnTo>
                    <a:pt x="740125" y="663535"/>
                  </a:lnTo>
                  <a:lnTo>
                    <a:pt x="744651" y="662402"/>
                  </a:lnTo>
                  <a:lnTo>
                    <a:pt x="749178" y="660138"/>
                  </a:lnTo>
                  <a:lnTo>
                    <a:pt x="797841" y="660138"/>
                  </a:lnTo>
                  <a:lnTo>
                    <a:pt x="800104" y="655608"/>
                  </a:lnTo>
                  <a:lnTo>
                    <a:pt x="800104" y="534451"/>
                  </a:lnTo>
                  <a:lnTo>
                    <a:pt x="801678" y="526666"/>
                  </a:lnTo>
                  <a:lnTo>
                    <a:pt x="803349" y="524260"/>
                  </a:lnTo>
                  <a:lnTo>
                    <a:pt x="432305" y="524260"/>
                  </a:lnTo>
                  <a:lnTo>
                    <a:pt x="397152" y="517112"/>
                  </a:lnTo>
                  <a:lnTo>
                    <a:pt x="368365" y="497651"/>
                  </a:lnTo>
                  <a:lnTo>
                    <a:pt x="348914" y="468848"/>
                  </a:lnTo>
                  <a:lnTo>
                    <a:pt x="341770" y="433675"/>
                  </a:lnTo>
                  <a:lnTo>
                    <a:pt x="348914" y="398503"/>
                  </a:lnTo>
                  <a:lnTo>
                    <a:pt x="368364" y="369699"/>
                  </a:lnTo>
                  <a:lnTo>
                    <a:pt x="397152" y="350238"/>
                  </a:lnTo>
                  <a:lnTo>
                    <a:pt x="421167" y="345355"/>
                  </a:lnTo>
                  <a:lnTo>
                    <a:pt x="33950" y="345355"/>
                  </a:lnTo>
                  <a:lnTo>
                    <a:pt x="28292" y="344222"/>
                  </a:lnTo>
                  <a:lnTo>
                    <a:pt x="26028" y="344222"/>
                  </a:lnTo>
                  <a:lnTo>
                    <a:pt x="19238" y="341958"/>
                  </a:lnTo>
                  <a:close/>
                </a:path>
                <a:path w="863600" h="865504">
                  <a:moveTo>
                    <a:pt x="570210" y="822058"/>
                  </a:moveTo>
                  <a:lnTo>
                    <a:pt x="486626" y="822058"/>
                  </a:lnTo>
                  <a:lnTo>
                    <a:pt x="495680" y="826587"/>
                  </a:lnTo>
                  <a:lnTo>
                    <a:pt x="499075" y="832249"/>
                  </a:lnTo>
                  <a:lnTo>
                    <a:pt x="502470" y="845837"/>
                  </a:lnTo>
                  <a:lnTo>
                    <a:pt x="503602" y="852631"/>
                  </a:lnTo>
                  <a:lnTo>
                    <a:pt x="509260" y="858292"/>
                  </a:lnTo>
                  <a:lnTo>
                    <a:pt x="522840" y="862821"/>
                  </a:lnTo>
                  <a:lnTo>
                    <a:pt x="530762" y="860557"/>
                  </a:lnTo>
                  <a:lnTo>
                    <a:pt x="535289" y="856028"/>
                  </a:lnTo>
                  <a:lnTo>
                    <a:pt x="570210" y="822058"/>
                  </a:lnTo>
                  <a:close/>
                </a:path>
                <a:path w="863600" h="865504">
                  <a:moveTo>
                    <a:pt x="688790" y="771104"/>
                  </a:moveTo>
                  <a:lnTo>
                    <a:pt x="632614" y="771104"/>
                  </a:lnTo>
                  <a:lnTo>
                    <a:pt x="638273" y="772237"/>
                  </a:lnTo>
                  <a:lnTo>
                    <a:pt x="643931" y="775633"/>
                  </a:lnTo>
                  <a:lnTo>
                    <a:pt x="646195" y="780163"/>
                  </a:lnTo>
                  <a:lnTo>
                    <a:pt x="648458" y="783560"/>
                  </a:lnTo>
                  <a:lnTo>
                    <a:pt x="651853" y="790354"/>
                  </a:lnTo>
                  <a:lnTo>
                    <a:pt x="658643" y="793750"/>
                  </a:lnTo>
                  <a:lnTo>
                    <a:pt x="673355" y="793750"/>
                  </a:lnTo>
                  <a:lnTo>
                    <a:pt x="680145" y="789221"/>
                  </a:lnTo>
                  <a:lnTo>
                    <a:pt x="683540" y="782427"/>
                  </a:lnTo>
                  <a:lnTo>
                    <a:pt x="688790" y="771104"/>
                  </a:lnTo>
                  <a:close/>
                </a:path>
                <a:path w="863600" h="865504">
                  <a:moveTo>
                    <a:pt x="797841" y="660138"/>
                  </a:moveTo>
                  <a:lnTo>
                    <a:pt x="754837" y="660138"/>
                  </a:lnTo>
                  <a:lnTo>
                    <a:pt x="759363" y="662402"/>
                  </a:lnTo>
                  <a:lnTo>
                    <a:pt x="772944" y="668064"/>
                  </a:lnTo>
                  <a:lnTo>
                    <a:pt x="778602" y="670328"/>
                  </a:lnTo>
                  <a:lnTo>
                    <a:pt x="786524" y="670328"/>
                  </a:lnTo>
                  <a:lnTo>
                    <a:pt x="791051" y="665799"/>
                  </a:lnTo>
                  <a:lnTo>
                    <a:pt x="796709" y="662402"/>
                  </a:lnTo>
                  <a:lnTo>
                    <a:pt x="797841" y="660138"/>
                  </a:lnTo>
                  <a:close/>
                </a:path>
                <a:path w="863600" h="865504">
                  <a:moveTo>
                    <a:pt x="854425" y="343090"/>
                  </a:moveTo>
                  <a:lnTo>
                    <a:pt x="432305" y="343090"/>
                  </a:lnTo>
                  <a:lnTo>
                    <a:pt x="467458" y="350238"/>
                  </a:lnTo>
                  <a:lnTo>
                    <a:pt x="496245" y="369699"/>
                  </a:lnTo>
                  <a:lnTo>
                    <a:pt x="515696" y="398503"/>
                  </a:lnTo>
                  <a:lnTo>
                    <a:pt x="522840" y="433675"/>
                  </a:lnTo>
                  <a:lnTo>
                    <a:pt x="515696" y="468848"/>
                  </a:lnTo>
                  <a:lnTo>
                    <a:pt x="496245" y="497651"/>
                  </a:lnTo>
                  <a:lnTo>
                    <a:pt x="467458" y="517112"/>
                  </a:lnTo>
                  <a:lnTo>
                    <a:pt x="432305" y="524260"/>
                  </a:lnTo>
                  <a:lnTo>
                    <a:pt x="803349" y="524260"/>
                  </a:lnTo>
                  <a:lnTo>
                    <a:pt x="805904" y="520580"/>
                  </a:lnTo>
                  <a:lnTo>
                    <a:pt x="812040" y="516617"/>
                  </a:lnTo>
                  <a:lnTo>
                    <a:pt x="819343" y="515202"/>
                  </a:lnTo>
                  <a:lnTo>
                    <a:pt x="847635" y="515202"/>
                  </a:lnTo>
                  <a:lnTo>
                    <a:pt x="854425" y="511805"/>
                  </a:lnTo>
                  <a:lnTo>
                    <a:pt x="857820" y="506143"/>
                  </a:lnTo>
                  <a:lnTo>
                    <a:pt x="862347" y="502746"/>
                  </a:lnTo>
                  <a:lnTo>
                    <a:pt x="863479" y="495952"/>
                  </a:lnTo>
                  <a:lnTo>
                    <a:pt x="861215" y="490291"/>
                  </a:lnTo>
                  <a:lnTo>
                    <a:pt x="851631" y="464832"/>
                  </a:lnTo>
                  <a:lnTo>
                    <a:pt x="841411" y="439478"/>
                  </a:lnTo>
                  <a:lnTo>
                    <a:pt x="830341" y="414337"/>
                  </a:lnTo>
                  <a:lnTo>
                    <a:pt x="818211" y="389515"/>
                  </a:lnTo>
                  <a:lnTo>
                    <a:pt x="814816" y="383853"/>
                  </a:lnTo>
                  <a:lnTo>
                    <a:pt x="814816" y="378192"/>
                  </a:lnTo>
                  <a:lnTo>
                    <a:pt x="818211" y="372530"/>
                  </a:lnTo>
                  <a:lnTo>
                    <a:pt x="820474" y="366869"/>
                  </a:lnTo>
                  <a:lnTo>
                    <a:pt x="826133" y="362340"/>
                  </a:lnTo>
                  <a:lnTo>
                    <a:pt x="831791" y="361207"/>
                  </a:lnTo>
                  <a:lnTo>
                    <a:pt x="845372" y="358943"/>
                  </a:lnTo>
                  <a:lnTo>
                    <a:pt x="851030" y="353281"/>
                  </a:lnTo>
                  <a:lnTo>
                    <a:pt x="854425" y="343090"/>
                  </a:lnTo>
                  <a:close/>
                </a:path>
                <a:path w="863600" h="865504">
                  <a:moveTo>
                    <a:pt x="78086" y="190228"/>
                  </a:moveTo>
                  <a:lnTo>
                    <a:pt x="64506" y="197022"/>
                  </a:lnTo>
                  <a:lnTo>
                    <a:pt x="59979" y="202683"/>
                  </a:lnTo>
                  <a:lnTo>
                    <a:pt x="59897" y="210609"/>
                  </a:lnTo>
                  <a:lnTo>
                    <a:pt x="55735" y="268074"/>
                  </a:lnTo>
                  <a:lnTo>
                    <a:pt x="53932" y="298328"/>
                  </a:lnTo>
                  <a:lnTo>
                    <a:pt x="53189" y="324973"/>
                  </a:lnTo>
                  <a:lnTo>
                    <a:pt x="53189" y="330635"/>
                  </a:lnTo>
                  <a:lnTo>
                    <a:pt x="50926" y="336296"/>
                  </a:lnTo>
                  <a:lnTo>
                    <a:pt x="45267" y="340825"/>
                  </a:lnTo>
                  <a:lnTo>
                    <a:pt x="40740" y="344222"/>
                  </a:lnTo>
                  <a:lnTo>
                    <a:pt x="33950" y="345355"/>
                  </a:lnTo>
                  <a:lnTo>
                    <a:pt x="421167" y="345355"/>
                  </a:lnTo>
                  <a:lnTo>
                    <a:pt x="432305" y="343090"/>
                  </a:lnTo>
                  <a:lnTo>
                    <a:pt x="854425" y="343090"/>
                  </a:lnTo>
                  <a:lnTo>
                    <a:pt x="855557" y="339693"/>
                  </a:lnTo>
                  <a:lnTo>
                    <a:pt x="854425" y="332899"/>
                  </a:lnTo>
                  <a:lnTo>
                    <a:pt x="848767" y="327238"/>
                  </a:lnTo>
                  <a:lnTo>
                    <a:pt x="830836" y="306821"/>
                  </a:lnTo>
                  <a:lnTo>
                    <a:pt x="810572" y="284493"/>
                  </a:lnTo>
                  <a:lnTo>
                    <a:pt x="789883" y="262590"/>
                  </a:lnTo>
                  <a:lnTo>
                    <a:pt x="766153" y="238917"/>
                  </a:lnTo>
                  <a:lnTo>
                    <a:pt x="763890" y="233256"/>
                  </a:lnTo>
                  <a:lnTo>
                    <a:pt x="765022" y="226462"/>
                  </a:lnTo>
                  <a:lnTo>
                    <a:pt x="766153" y="220800"/>
                  </a:lnTo>
                  <a:lnTo>
                    <a:pt x="769548" y="215139"/>
                  </a:lnTo>
                  <a:lnTo>
                    <a:pt x="774075" y="211742"/>
                  </a:lnTo>
                  <a:lnTo>
                    <a:pt x="775207" y="210610"/>
                  </a:lnTo>
                  <a:lnTo>
                    <a:pt x="780865" y="207213"/>
                  </a:lnTo>
                  <a:lnTo>
                    <a:pt x="785392" y="200419"/>
                  </a:lnTo>
                  <a:lnTo>
                    <a:pt x="785392" y="199287"/>
                  </a:lnTo>
                  <a:lnTo>
                    <a:pt x="105247" y="199286"/>
                  </a:lnTo>
                  <a:lnTo>
                    <a:pt x="98456" y="198154"/>
                  </a:lnTo>
                  <a:lnTo>
                    <a:pt x="95439" y="195889"/>
                  </a:lnTo>
                  <a:lnTo>
                    <a:pt x="91666" y="195889"/>
                  </a:lnTo>
                  <a:lnTo>
                    <a:pt x="86008" y="191360"/>
                  </a:lnTo>
                  <a:lnTo>
                    <a:pt x="78086" y="190228"/>
                  </a:lnTo>
                  <a:close/>
                </a:path>
                <a:path w="863600" h="865504">
                  <a:moveTo>
                    <a:pt x="196913" y="71335"/>
                  </a:moveTo>
                  <a:lnTo>
                    <a:pt x="190123" y="72467"/>
                  </a:lnTo>
                  <a:lnTo>
                    <a:pt x="183333" y="72467"/>
                  </a:lnTo>
                  <a:lnTo>
                    <a:pt x="176543" y="76997"/>
                  </a:lnTo>
                  <a:lnTo>
                    <a:pt x="146978" y="135594"/>
                  </a:lnTo>
                  <a:lnTo>
                    <a:pt x="123354" y="186831"/>
                  </a:lnTo>
                  <a:lnTo>
                    <a:pt x="121090" y="192492"/>
                  </a:lnTo>
                  <a:lnTo>
                    <a:pt x="116563" y="197022"/>
                  </a:lnTo>
                  <a:lnTo>
                    <a:pt x="105247" y="199286"/>
                  </a:lnTo>
                  <a:lnTo>
                    <a:pt x="785392" y="199287"/>
                  </a:lnTo>
                  <a:lnTo>
                    <a:pt x="785392" y="185699"/>
                  </a:lnTo>
                  <a:lnTo>
                    <a:pt x="750186" y="162610"/>
                  </a:lnTo>
                  <a:lnTo>
                    <a:pt x="695476" y="135541"/>
                  </a:lnTo>
                  <a:lnTo>
                    <a:pt x="665433" y="122289"/>
                  </a:lnTo>
                  <a:lnTo>
                    <a:pt x="660906" y="117760"/>
                  </a:lnTo>
                  <a:lnTo>
                    <a:pt x="659774" y="110966"/>
                  </a:lnTo>
                  <a:lnTo>
                    <a:pt x="658643" y="105305"/>
                  </a:lnTo>
                  <a:lnTo>
                    <a:pt x="659774" y="98511"/>
                  </a:lnTo>
                  <a:lnTo>
                    <a:pt x="663169" y="93981"/>
                  </a:lnTo>
                  <a:lnTo>
                    <a:pt x="228601" y="93981"/>
                  </a:lnTo>
                  <a:lnTo>
                    <a:pt x="217284" y="91717"/>
                  </a:lnTo>
                  <a:lnTo>
                    <a:pt x="211625" y="88320"/>
                  </a:lnTo>
                  <a:lnTo>
                    <a:pt x="208230" y="83791"/>
                  </a:lnTo>
                  <a:lnTo>
                    <a:pt x="207099" y="81526"/>
                  </a:lnTo>
                  <a:lnTo>
                    <a:pt x="203703" y="75864"/>
                  </a:lnTo>
                  <a:lnTo>
                    <a:pt x="196913" y="71335"/>
                  </a:lnTo>
                  <a:close/>
                </a:path>
                <a:path w="863600" h="865504">
                  <a:moveTo>
                    <a:pt x="93930" y="194757"/>
                  </a:moveTo>
                  <a:lnTo>
                    <a:pt x="91666" y="195889"/>
                  </a:lnTo>
                  <a:lnTo>
                    <a:pt x="95439" y="195889"/>
                  </a:lnTo>
                  <a:lnTo>
                    <a:pt x="93930" y="194757"/>
                  </a:lnTo>
                  <a:close/>
                </a:path>
                <a:path w="863600" h="865504">
                  <a:moveTo>
                    <a:pt x="337243" y="4529"/>
                  </a:moveTo>
                  <a:lnTo>
                    <a:pt x="329321" y="5661"/>
                  </a:lnTo>
                  <a:lnTo>
                    <a:pt x="324794" y="10190"/>
                  </a:lnTo>
                  <a:lnTo>
                    <a:pt x="280517" y="49113"/>
                  </a:lnTo>
                  <a:lnTo>
                    <a:pt x="258113" y="69265"/>
                  </a:lnTo>
                  <a:lnTo>
                    <a:pt x="238786" y="87187"/>
                  </a:lnTo>
                  <a:lnTo>
                    <a:pt x="234259" y="91717"/>
                  </a:lnTo>
                  <a:lnTo>
                    <a:pt x="228601" y="93981"/>
                  </a:lnTo>
                  <a:lnTo>
                    <a:pt x="663169" y="93981"/>
                  </a:lnTo>
                  <a:lnTo>
                    <a:pt x="664301" y="91717"/>
                  </a:lnTo>
                  <a:lnTo>
                    <a:pt x="668828" y="86055"/>
                  </a:lnTo>
                  <a:lnTo>
                    <a:pt x="669960" y="78129"/>
                  </a:lnTo>
                  <a:lnTo>
                    <a:pt x="663169" y="64541"/>
                  </a:lnTo>
                  <a:lnTo>
                    <a:pt x="657511" y="60012"/>
                  </a:lnTo>
                  <a:lnTo>
                    <a:pt x="650721" y="60012"/>
                  </a:lnTo>
                  <a:lnTo>
                    <a:pt x="592156" y="55766"/>
                  </a:lnTo>
                  <a:lnTo>
                    <a:pt x="561919" y="53961"/>
                  </a:lnTo>
                  <a:lnTo>
                    <a:pt x="535288" y="53218"/>
                  </a:lnTo>
                  <a:lnTo>
                    <a:pt x="529630" y="53218"/>
                  </a:lnTo>
                  <a:lnTo>
                    <a:pt x="523972" y="49821"/>
                  </a:lnTo>
                  <a:lnTo>
                    <a:pt x="519445" y="45292"/>
                  </a:lnTo>
                  <a:lnTo>
                    <a:pt x="517747" y="43027"/>
                  </a:lnTo>
                  <a:lnTo>
                    <a:pt x="370062" y="43027"/>
                  </a:lnTo>
                  <a:lnTo>
                    <a:pt x="365535" y="39630"/>
                  </a:lnTo>
                  <a:lnTo>
                    <a:pt x="359877" y="36233"/>
                  </a:lnTo>
                  <a:lnTo>
                    <a:pt x="356482" y="31704"/>
                  </a:lnTo>
                  <a:lnTo>
                    <a:pt x="356482" y="22646"/>
                  </a:lnTo>
                  <a:lnTo>
                    <a:pt x="355350" y="15852"/>
                  </a:lnTo>
                  <a:lnTo>
                    <a:pt x="350823" y="9058"/>
                  </a:lnTo>
                  <a:lnTo>
                    <a:pt x="337243" y="4529"/>
                  </a:lnTo>
                  <a:close/>
                </a:path>
                <a:path w="863600" h="865504">
                  <a:moveTo>
                    <a:pt x="497943" y="0"/>
                  </a:moveTo>
                  <a:lnTo>
                    <a:pt x="464947" y="10827"/>
                  </a:lnTo>
                  <a:lnTo>
                    <a:pt x="435983" y="20664"/>
                  </a:lnTo>
                  <a:lnTo>
                    <a:pt x="407443" y="30926"/>
                  </a:lnTo>
                  <a:lnTo>
                    <a:pt x="376852" y="43027"/>
                  </a:lnTo>
                  <a:lnTo>
                    <a:pt x="517747" y="43027"/>
                  </a:lnTo>
                  <a:lnTo>
                    <a:pt x="516050" y="40763"/>
                  </a:lnTo>
                  <a:lnTo>
                    <a:pt x="514918" y="33969"/>
                  </a:lnTo>
                  <a:lnTo>
                    <a:pt x="515961" y="28750"/>
                  </a:lnTo>
                  <a:lnTo>
                    <a:pt x="516050" y="26043"/>
                  </a:lnTo>
                  <a:lnTo>
                    <a:pt x="518313" y="19249"/>
                  </a:lnTo>
                  <a:lnTo>
                    <a:pt x="516050" y="11323"/>
                  </a:lnTo>
                  <a:lnTo>
                    <a:pt x="504733" y="2264"/>
                  </a:lnTo>
                  <a:lnTo>
                    <a:pt x="49794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1520" y="4203371"/>
              <a:ext cx="194277" cy="1943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766353" y="3866884"/>
              <a:ext cx="863600" cy="865505"/>
            </a:xfrm>
            <a:custGeom>
              <a:avLst/>
              <a:gdLst/>
              <a:ahLst/>
              <a:cxnLst/>
              <a:rect l="l" t="t" r="r" b="b"/>
              <a:pathLst>
                <a:path w="863600" h="865504">
                  <a:moveTo>
                    <a:pt x="861215" y="490291"/>
                  </a:moveTo>
                  <a:lnTo>
                    <a:pt x="841411" y="439478"/>
                  </a:lnTo>
                  <a:lnTo>
                    <a:pt x="818211" y="389515"/>
                  </a:lnTo>
                  <a:lnTo>
                    <a:pt x="814816" y="383853"/>
                  </a:lnTo>
                  <a:lnTo>
                    <a:pt x="814816" y="378192"/>
                  </a:lnTo>
                  <a:lnTo>
                    <a:pt x="818211" y="372530"/>
                  </a:lnTo>
                  <a:lnTo>
                    <a:pt x="820474" y="366869"/>
                  </a:lnTo>
                  <a:lnTo>
                    <a:pt x="826133" y="362340"/>
                  </a:lnTo>
                  <a:lnTo>
                    <a:pt x="831791" y="361207"/>
                  </a:lnTo>
                  <a:lnTo>
                    <a:pt x="838582" y="360075"/>
                  </a:lnTo>
                  <a:lnTo>
                    <a:pt x="845372" y="358943"/>
                  </a:lnTo>
                  <a:lnTo>
                    <a:pt x="851030" y="353281"/>
                  </a:lnTo>
                  <a:lnTo>
                    <a:pt x="853293" y="346487"/>
                  </a:lnTo>
                  <a:lnTo>
                    <a:pt x="855557" y="339693"/>
                  </a:lnTo>
                  <a:lnTo>
                    <a:pt x="854425" y="332899"/>
                  </a:lnTo>
                  <a:lnTo>
                    <a:pt x="848767" y="327238"/>
                  </a:lnTo>
                  <a:lnTo>
                    <a:pt x="830836" y="306821"/>
                  </a:lnTo>
                  <a:lnTo>
                    <a:pt x="810572" y="284493"/>
                  </a:lnTo>
                  <a:lnTo>
                    <a:pt x="789883" y="262590"/>
                  </a:lnTo>
                  <a:lnTo>
                    <a:pt x="770680" y="243447"/>
                  </a:lnTo>
                  <a:lnTo>
                    <a:pt x="766153" y="238917"/>
                  </a:lnTo>
                  <a:lnTo>
                    <a:pt x="763890" y="233256"/>
                  </a:lnTo>
                  <a:lnTo>
                    <a:pt x="765022" y="226462"/>
                  </a:lnTo>
                  <a:lnTo>
                    <a:pt x="766153" y="220800"/>
                  </a:lnTo>
                  <a:lnTo>
                    <a:pt x="769548" y="215139"/>
                  </a:lnTo>
                  <a:lnTo>
                    <a:pt x="774075" y="211742"/>
                  </a:lnTo>
                  <a:lnTo>
                    <a:pt x="775207" y="210610"/>
                  </a:lnTo>
                  <a:lnTo>
                    <a:pt x="780865" y="207213"/>
                  </a:lnTo>
                  <a:lnTo>
                    <a:pt x="785392" y="200419"/>
                  </a:lnTo>
                  <a:lnTo>
                    <a:pt x="785392" y="192493"/>
                  </a:lnTo>
                  <a:lnTo>
                    <a:pt x="750186" y="162610"/>
                  </a:lnTo>
                  <a:lnTo>
                    <a:pt x="695476" y="135541"/>
                  </a:lnTo>
                  <a:lnTo>
                    <a:pt x="665433" y="122289"/>
                  </a:lnTo>
                  <a:lnTo>
                    <a:pt x="660906" y="117760"/>
                  </a:lnTo>
                  <a:lnTo>
                    <a:pt x="659774" y="110966"/>
                  </a:lnTo>
                  <a:lnTo>
                    <a:pt x="658643" y="105305"/>
                  </a:lnTo>
                  <a:lnTo>
                    <a:pt x="659774" y="98511"/>
                  </a:lnTo>
                  <a:lnTo>
                    <a:pt x="663169" y="93981"/>
                  </a:lnTo>
                  <a:lnTo>
                    <a:pt x="664301" y="91717"/>
                  </a:lnTo>
                  <a:lnTo>
                    <a:pt x="668828" y="86055"/>
                  </a:lnTo>
                  <a:lnTo>
                    <a:pt x="650721" y="60012"/>
                  </a:lnTo>
                  <a:lnTo>
                    <a:pt x="622818" y="57995"/>
                  </a:lnTo>
                  <a:lnTo>
                    <a:pt x="592156" y="55766"/>
                  </a:lnTo>
                  <a:lnTo>
                    <a:pt x="561919" y="53961"/>
                  </a:lnTo>
                  <a:lnTo>
                    <a:pt x="535289" y="53218"/>
                  </a:lnTo>
                  <a:lnTo>
                    <a:pt x="529630" y="53218"/>
                  </a:lnTo>
                  <a:lnTo>
                    <a:pt x="523972" y="49821"/>
                  </a:lnTo>
                  <a:lnTo>
                    <a:pt x="519445" y="45292"/>
                  </a:lnTo>
                  <a:lnTo>
                    <a:pt x="516050" y="40763"/>
                  </a:lnTo>
                  <a:lnTo>
                    <a:pt x="514918" y="33969"/>
                  </a:lnTo>
                  <a:lnTo>
                    <a:pt x="516050" y="28307"/>
                  </a:lnTo>
                  <a:lnTo>
                    <a:pt x="516050" y="26043"/>
                  </a:lnTo>
                  <a:lnTo>
                    <a:pt x="518313" y="19249"/>
                  </a:lnTo>
                  <a:lnTo>
                    <a:pt x="516050" y="11323"/>
                  </a:lnTo>
                  <a:lnTo>
                    <a:pt x="510391" y="6793"/>
                  </a:lnTo>
                  <a:lnTo>
                    <a:pt x="504733" y="2264"/>
                  </a:lnTo>
                  <a:lnTo>
                    <a:pt x="497943" y="0"/>
                  </a:lnTo>
                  <a:lnTo>
                    <a:pt x="491153" y="2264"/>
                  </a:lnTo>
                  <a:lnTo>
                    <a:pt x="464947" y="10827"/>
                  </a:lnTo>
                  <a:lnTo>
                    <a:pt x="435983" y="20664"/>
                  </a:lnTo>
                  <a:lnTo>
                    <a:pt x="407443" y="30926"/>
                  </a:lnTo>
                  <a:lnTo>
                    <a:pt x="382510" y="40763"/>
                  </a:lnTo>
                  <a:lnTo>
                    <a:pt x="376852" y="43027"/>
                  </a:lnTo>
                  <a:lnTo>
                    <a:pt x="370062" y="43027"/>
                  </a:lnTo>
                  <a:lnTo>
                    <a:pt x="365535" y="39630"/>
                  </a:lnTo>
                  <a:lnTo>
                    <a:pt x="359877" y="36233"/>
                  </a:lnTo>
                  <a:lnTo>
                    <a:pt x="356482" y="31704"/>
                  </a:lnTo>
                  <a:lnTo>
                    <a:pt x="356482" y="24910"/>
                  </a:lnTo>
                  <a:lnTo>
                    <a:pt x="356482" y="22646"/>
                  </a:lnTo>
                  <a:lnTo>
                    <a:pt x="355350" y="15852"/>
                  </a:lnTo>
                  <a:lnTo>
                    <a:pt x="350823" y="9058"/>
                  </a:lnTo>
                  <a:lnTo>
                    <a:pt x="344033" y="6793"/>
                  </a:lnTo>
                  <a:lnTo>
                    <a:pt x="337243" y="4529"/>
                  </a:lnTo>
                  <a:lnTo>
                    <a:pt x="329321" y="5661"/>
                  </a:lnTo>
                  <a:lnTo>
                    <a:pt x="324794" y="10190"/>
                  </a:lnTo>
                  <a:lnTo>
                    <a:pt x="303557" y="28750"/>
                  </a:lnTo>
                  <a:lnTo>
                    <a:pt x="280517" y="49113"/>
                  </a:lnTo>
                  <a:lnTo>
                    <a:pt x="258113" y="69265"/>
                  </a:lnTo>
                  <a:lnTo>
                    <a:pt x="238786" y="87187"/>
                  </a:lnTo>
                  <a:lnTo>
                    <a:pt x="234259" y="91717"/>
                  </a:lnTo>
                  <a:lnTo>
                    <a:pt x="228601" y="93981"/>
                  </a:lnTo>
                  <a:lnTo>
                    <a:pt x="207099" y="81526"/>
                  </a:lnTo>
                  <a:lnTo>
                    <a:pt x="203703" y="75864"/>
                  </a:lnTo>
                  <a:lnTo>
                    <a:pt x="196913" y="71335"/>
                  </a:lnTo>
                  <a:lnTo>
                    <a:pt x="190123" y="72467"/>
                  </a:lnTo>
                  <a:lnTo>
                    <a:pt x="183333" y="72467"/>
                  </a:lnTo>
                  <a:lnTo>
                    <a:pt x="160434" y="107852"/>
                  </a:lnTo>
                  <a:lnTo>
                    <a:pt x="134158" y="162911"/>
                  </a:lnTo>
                  <a:lnTo>
                    <a:pt x="121090" y="192492"/>
                  </a:lnTo>
                  <a:lnTo>
                    <a:pt x="116563" y="197022"/>
                  </a:lnTo>
                  <a:lnTo>
                    <a:pt x="110905" y="198154"/>
                  </a:lnTo>
                  <a:lnTo>
                    <a:pt x="105247" y="199286"/>
                  </a:lnTo>
                  <a:lnTo>
                    <a:pt x="98456" y="198154"/>
                  </a:lnTo>
                  <a:lnTo>
                    <a:pt x="93930" y="194757"/>
                  </a:lnTo>
                  <a:lnTo>
                    <a:pt x="91666" y="195889"/>
                  </a:lnTo>
                  <a:lnTo>
                    <a:pt x="86008" y="191360"/>
                  </a:lnTo>
                  <a:lnTo>
                    <a:pt x="78086" y="190228"/>
                  </a:lnTo>
                  <a:lnTo>
                    <a:pt x="71296" y="193625"/>
                  </a:lnTo>
                  <a:lnTo>
                    <a:pt x="64506" y="197022"/>
                  </a:lnTo>
                  <a:lnTo>
                    <a:pt x="59979" y="202683"/>
                  </a:lnTo>
                  <a:lnTo>
                    <a:pt x="59979" y="209477"/>
                  </a:lnTo>
                  <a:lnTo>
                    <a:pt x="57963" y="237396"/>
                  </a:lnTo>
                  <a:lnTo>
                    <a:pt x="55735" y="268074"/>
                  </a:lnTo>
                  <a:lnTo>
                    <a:pt x="53932" y="298328"/>
                  </a:lnTo>
                  <a:lnTo>
                    <a:pt x="53189" y="324973"/>
                  </a:lnTo>
                  <a:lnTo>
                    <a:pt x="53189" y="330635"/>
                  </a:lnTo>
                  <a:lnTo>
                    <a:pt x="50926" y="336296"/>
                  </a:lnTo>
                  <a:lnTo>
                    <a:pt x="45267" y="340825"/>
                  </a:lnTo>
                  <a:lnTo>
                    <a:pt x="40740" y="344222"/>
                  </a:lnTo>
                  <a:lnTo>
                    <a:pt x="33950" y="345355"/>
                  </a:lnTo>
                  <a:lnTo>
                    <a:pt x="28292" y="344222"/>
                  </a:lnTo>
                  <a:lnTo>
                    <a:pt x="26028" y="344222"/>
                  </a:lnTo>
                  <a:lnTo>
                    <a:pt x="19238" y="341958"/>
                  </a:lnTo>
                  <a:lnTo>
                    <a:pt x="11316" y="344222"/>
                  </a:lnTo>
                  <a:lnTo>
                    <a:pt x="6790" y="349884"/>
                  </a:lnTo>
                  <a:lnTo>
                    <a:pt x="2263" y="355545"/>
                  </a:lnTo>
                  <a:lnTo>
                    <a:pt x="0" y="362339"/>
                  </a:lnTo>
                  <a:lnTo>
                    <a:pt x="2263" y="369133"/>
                  </a:lnTo>
                  <a:lnTo>
                    <a:pt x="10804" y="395530"/>
                  </a:lnTo>
                  <a:lnTo>
                    <a:pt x="20511" y="424900"/>
                  </a:lnTo>
                  <a:lnTo>
                    <a:pt x="30431" y="453844"/>
                  </a:lnTo>
                  <a:lnTo>
                    <a:pt x="39609" y="478967"/>
                  </a:lnTo>
                  <a:lnTo>
                    <a:pt x="41872" y="484629"/>
                  </a:lnTo>
                  <a:lnTo>
                    <a:pt x="41872" y="491423"/>
                  </a:lnTo>
                  <a:lnTo>
                    <a:pt x="38477" y="495952"/>
                  </a:lnTo>
                  <a:lnTo>
                    <a:pt x="36214" y="501614"/>
                  </a:lnTo>
                  <a:lnTo>
                    <a:pt x="31687" y="505011"/>
                  </a:lnTo>
                  <a:lnTo>
                    <a:pt x="24897" y="506143"/>
                  </a:lnTo>
                  <a:lnTo>
                    <a:pt x="22633" y="506143"/>
                  </a:lnTo>
                  <a:lnTo>
                    <a:pt x="15843" y="507275"/>
                  </a:lnTo>
                  <a:lnTo>
                    <a:pt x="9053" y="511804"/>
                  </a:lnTo>
                  <a:lnTo>
                    <a:pt x="6790" y="518598"/>
                  </a:lnTo>
                  <a:lnTo>
                    <a:pt x="4526" y="525392"/>
                  </a:lnTo>
                  <a:lnTo>
                    <a:pt x="5658" y="533318"/>
                  </a:lnTo>
                  <a:lnTo>
                    <a:pt x="10185" y="537848"/>
                  </a:lnTo>
                  <a:lnTo>
                    <a:pt x="28097" y="559273"/>
                  </a:lnTo>
                  <a:lnTo>
                    <a:pt x="48238" y="582716"/>
                  </a:lnTo>
                  <a:lnTo>
                    <a:pt x="68591" y="605521"/>
                  </a:lnTo>
                  <a:lnTo>
                    <a:pt x="87140" y="625036"/>
                  </a:lnTo>
                  <a:lnTo>
                    <a:pt x="91667" y="629565"/>
                  </a:lnTo>
                  <a:lnTo>
                    <a:pt x="92798" y="635227"/>
                  </a:lnTo>
                  <a:lnTo>
                    <a:pt x="92798" y="642020"/>
                  </a:lnTo>
                  <a:lnTo>
                    <a:pt x="91667" y="647682"/>
                  </a:lnTo>
                  <a:lnTo>
                    <a:pt x="88271" y="653344"/>
                  </a:lnTo>
                  <a:lnTo>
                    <a:pt x="83745" y="656740"/>
                  </a:lnTo>
                  <a:lnTo>
                    <a:pt x="82613" y="656740"/>
                  </a:lnTo>
                  <a:lnTo>
                    <a:pt x="75823" y="660137"/>
                  </a:lnTo>
                  <a:lnTo>
                    <a:pt x="72428" y="666931"/>
                  </a:lnTo>
                  <a:lnTo>
                    <a:pt x="72428" y="674857"/>
                  </a:lnTo>
                  <a:lnTo>
                    <a:pt x="72428" y="682784"/>
                  </a:lnTo>
                  <a:lnTo>
                    <a:pt x="76955" y="688445"/>
                  </a:lnTo>
                  <a:lnTo>
                    <a:pt x="83745" y="691842"/>
                  </a:lnTo>
                  <a:lnTo>
                    <a:pt x="187860" y="741664"/>
                  </a:lnTo>
                  <a:lnTo>
                    <a:pt x="193519" y="743929"/>
                  </a:lnTo>
                  <a:lnTo>
                    <a:pt x="198045" y="749590"/>
                  </a:lnTo>
                  <a:lnTo>
                    <a:pt x="199177" y="755252"/>
                  </a:lnTo>
                  <a:lnTo>
                    <a:pt x="200309" y="760913"/>
                  </a:lnTo>
                  <a:lnTo>
                    <a:pt x="199177" y="767707"/>
                  </a:lnTo>
                  <a:lnTo>
                    <a:pt x="194650" y="772236"/>
                  </a:lnTo>
                  <a:lnTo>
                    <a:pt x="192387" y="773369"/>
                  </a:lnTo>
                  <a:lnTo>
                    <a:pt x="187860" y="779030"/>
                  </a:lnTo>
                  <a:lnTo>
                    <a:pt x="186729" y="786956"/>
                  </a:lnTo>
                  <a:lnTo>
                    <a:pt x="190124" y="793750"/>
                  </a:lnTo>
                  <a:lnTo>
                    <a:pt x="193519" y="800544"/>
                  </a:lnTo>
                  <a:lnTo>
                    <a:pt x="199177" y="805073"/>
                  </a:lnTo>
                  <a:lnTo>
                    <a:pt x="207099" y="805073"/>
                  </a:lnTo>
                  <a:lnTo>
                    <a:pt x="322531" y="810735"/>
                  </a:lnTo>
                  <a:lnTo>
                    <a:pt x="328190" y="810735"/>
                  </a:lnTo>
                  <a:lnTo>
                    <a:pt x="333848" y="814132"/>
                  </a:lnTo>
                  <a:lnTo>
                    <a:pt x="337243" y="818661"/>
                  </a:lnTo>
                  <a:lnTo>
                    <a:pt x="340638" y="823190"/>
                  </a:lnTo>
                  <a:lnTo>
                    <a:pt x="341770" y="829984"/>
                  </a:lnTo>
                  <a:lnTo>
                    <a:pt x="340638" y="835646"/>
                  </a:lnTo>
                  <a:lnTo>
                    <a:pt x="339507" y="839043"/>
                  </a:lnTo>
                  <a:lnTo>
                    <a:pt x="337243" y="845837"/>
                  </a:lnTo>
                  <a:lnTo>
                    <a:pt x="339507" y="853763"/>
                  </a:lnTo>
                  <a:lnTo>
                    <a:pt x="345165" y="858292"/>
                  </a:lnTo>
                  <a:lnTo>
                    <a:pt x="350824" y="862821"/>
                  </a:lnTo>
                  <a:lnTo>
                    <a:pt x="357614" y="865086"/>
                  </a:lnTo>
                  <a:lnTo>
                    <a:pt x="365536" y="862821"/>
                  </a:lnTo>
                  <a:lnTo>
                    <a:pt x="475309" y="823191"/>
                  </a:lnTo>
                  <a:lnTo>
                    <a:pt x="480968" y="822058"/>
                  </a:lnTo>
                  <a:lnTo>
                    <a:pt x="500207" y="836778"/>
                  </a:lnTo>
                  <a:lnTo>
                    <a:pt x="502470" y="845837"/>
                  </a:lnTo>
                  <a:lnTo>
                    <a:pt x="503602" y="852631"/>
                  </a:lnTo>
                  <a:lnTo>
                    <a:pt x="509260" y="858292"/>
                  </a:lnTo>
                  <a:lnTo>
                    <a:pt x="516050" y="860557"/>
                  </a:lnTo>
                  <a:lnTo>
                    <a:pt x="522840" y="862821"/>
                  </a:lnTo>
                  <a:lnTo>
                    <a:pt x="530762" y="860557"/>
                  </a:lnTo>
                  <a:lnTo>
                    <a:pt x="535289" y="856028"/>
                  </a:lnTo>
                  <a:lnTo>
                    <a:pt x="616771" y="776766"/>
                  </a:lnTo>
                  <a:lnTo>
                    <a:pt x="621297" y="772237"/>
                  </a:lnTo>
                  <a:lnTo>
                    <a:pt x="626956" y="771104"/>
                  </a:lnTo>
                  <a:lnTo>
                    <a:pt x="632614" y="771104"/>
                  </a:lnTo>
                  <a:lnTo>
                    <a:pt x="638273" y="772237"/>
                  </a:lnTo>
                  <a:lnTo>
                    <a:pt x="643931" y="775633"/>
                  </a:lnTo>
                  <a:lnTo>
                    <a:pt x="646195" y="780163"/>
                  </a:lnTo>
                  <a:lnTo>
                    <a:pt x="648458" y="783560"/>
                  </a:lnTo>
                  <a:lnTo>
                    <a:pt x="651853" y="790354"/>
                  </a:lnTo>
                  <a:lnTo>
                    <a:pt x="658643" y="793750"/>
                  </a:lnTo>
                  <a:lnTo>
                    <a:pt x="666565" y="793750"/>
                  </a:lnTo>
                  <a:lnTo>
                    <a:pt x="673355" y="793750"/>
                  </a:lnTo>
                  <a:lnTo>
                    <a:pt x="680145" y="789221"/>
                  </a:lnTo>
                  <a:lnTo>
                    <a:pt x="683540" y="782427"/>
                  </a:lnTo>
                  <a:lnTo>
                    <a:pt x="734466" y="672593"/>
                  </a:lnTo>
                  <a:lnTo>
                    <a:pt x="736730" y="668064"/>
                  </a:lnTo>
                  <a:lnTo>
                    <a:pt x="740125" y="663535"/>
                  </a:lnTo>
                  <a:lnTo>
                    <a:pt x="744651" y="662402"/>
                  </a:lnTo>
                  <a:lnTo>
                    <a:pt x="749178" y="660138"/>
                  </a:lnTo>
                  <a:lnTo>
                    <a:pt x="754837" y="660138"/>
                  </a:lnTo>
                  <a:lnTo>
                    <a:pt x="759363" y="662402"/>
                  </a:lnTo>
                  <a:lnTo>
                    <a:pt x="772944" y="668064"/>
                  </a:lnTo>
                  <a:lnTo>
                    <a:pt x="778602" y="670328"/>
                  </a:lnTo>
                  <a:lnTo>
                    <a:pt x="786524" y="670328"/>
                  </a:lnTo>
                  <a:lnTo>
                    <a:pt x="791051" y="665799"/>
                  </a:lnTo>
                  <a:lnTo>
                    <a:pt x="796709" y="662402"/>
                  </a:lnTo>
                  <a:lnTo>
                    <a:pt x="800104" y="655608"/>
                  </a:lnTo>
                  <a:lnTo>
                    <a:pt x="800104" y="648815"/>
                  </a:lnTo>
                  <a:lnTo>
                    <a:pt x="800104" y="534451"/>
                  </a:lnTo>
                  <a:lnTo>
                    <a:pt x="801678" y="526666"/>
                  </a:lnTo>
                  <a:lnTo>
                    <a:pt x="805904" y="520580"/>
                  </a:lnTo>
                  <a:lnTo>
                    <a:pt x="812040" y="516617"/>
                  </a:lnTo>
                  <a:lnTo>
                    <a:pt x="819343" y="515202"/>
                  </a:lnTo>
                  <a:lnTo>
                    <a:pt x="841977" y="515202"/>
                  </a:lnTo>
                  <a:lnTo>
                    <a:pt x="847635" y="515202"/>
                  </a:lnTo>
                  <a:lnTo>
                    <a:pt x="854425" y="511805"/>
                  </a:lnTo>
                  <a:lnTo>
                    <a:pt x="857820" y="506143"/>
                  </a:lnTo>
                  <a:lnTo>
                    <a:pt x="862347" y="502746"/>
                  </a:lnTo>
                  <a:lnTo>
                    <a:pt x="863479" y="495952"/>
                  </a:lnTo>
                  <a:lnTo>
                    <a:pt x="861215" y="490291"/>
                  </a:lnTo>
                  <a:close/>
                </a:path>
              </a:pathLst>
            </a:custGeom>
            <a:ln w="1320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0" y="306451"/>
            <a:ext cx="35521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Components</a:t>
            </a:r>
            <a:r>
              <a:rPr spc="-110" dirty="0"/>
              <a:t> </a:t>
            </a:r>
            <a:r>
              <a:rPr spc="5" dirty="0"/>
              <a:t>of</a:t>
            </a:r>
            <a:r>
              <a:rPr spc="-125" dirty="0"/>
              <a:t> </a:t>
            </a:r>
            <a:r>
              <a:rPr spc="-85" dirty="0"/>
              <a:t>RAG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58411" y="816877"/>
            <a:ext cx="11233785" cy="3563620"/>
            <a:chOff x="4058411" y="816877"/>
            <a:chExt cx="11233785" cy="3563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1407" y="816877"/>
              <a:ext cx="4404360" cy="380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58411" y="3473195"/>
              <a:ext cx="11233785" cy="906780"/>
            </a:xfrm>
            <a:custGeom>
              <a:avLst/>
              <a:gdLst/>
              <a:ahLst/>
              <a:cxnLst/>
              <a:rect l="l" t="t" r="r" b="b"/>
              <a:pathLst>
                <a:path w="11233785" h="906779">
                  <a:moveTo>
                    <a:pt x="11233404" y="0"/>
                  </a:moveTo>
                  <a:lnTo>
                    <a:pt x="0" y="0"/>
                  </a:lnTo>
                  <a:lnTo>
                    <a:pt x="0" y="906779"/>
                  </a:lnTo>
                  <a:lnTo>
                    <a:pt x="11233404" y="906779"/>
                  </a:lnTo>
                  <a:lnTo>
                    <a:pt x="11233404" y="0"/>
                  </a:lnTo>
                  <a:close/>
                </a:path>
              </a:pathLst>
            </a:custGeom>
            <a:solidFill>
              <a:srgbClr val="D5E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58411" y="3473196"/>
            <a:ext cx="11233785" cy="906780"/>
          </a:xfrm>
          <a:prstGeom prst="rect">
            <a:avLst/>
          </a:prstGeom>
        </p:spPr>
        <p:txBody>
          <a:bodyPr vert="horz" wrap="square" lIns="0" tIns="271145" rIns="0" bIns="0" rtlCol="0">
            <a:spAutoFit/>
          </a:bodyPr>
          <a:lstStyle/>
          <a:p>
            <a:pPr marL="273685">
              <a:lnSpc>
                <a:spcPct val="100000"/>
              </a:lnSpc>
              <a:spcBef>
                <a:spcPts val="2135"/>
              </a:spcBef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Utilizes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pre-trained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fetch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relevant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information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from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large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datasets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49267" y="3736847"/>
            <a:ext cx="11230610" cy="1743710"/>
            <a:chOff x="4049267" y="3736847"/>
            <a:chExt cx="11230610" cy="1743710"/>
          </a:xfrm>
        </p:grpSpPr>
        <p:sp>
          <p:nvSpPr>
            <p:cNvPr id="8" name="object 8"/>
            <p:cNvSpPr/>
            <p:nvPr/>
          </p:nvSpPr>
          <p:spPr>
            <a:xfrm>
              <a:off x="4053839" y="3736847"/>
              <a:ext cx="193675" cy="388620"/>
            </a:xfrm>
            <a:custGeom>
              <a:avLst/>
              <a:gdLst/>
              <a:ahLst/>
              <a:cxnLst/>
              <a:rect l="l" t="t" r="r" b="b"/>
              <a:pathLst>
                <a:path w="193675" h="388620">
                  <a:moveTo>
                    <a:pt x="0" y="0"/>
                  </a:moveTo>
                  <a:lnTo>
                    <a:pt x="0" y="388619"/>
                  </a:lnTo>
                  <a:lnTo>
                    <a:pt x="193548" y="194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A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49267" y="4578095"/>
              <a:ext cx="11230610" cy="902335"/>
            </a:xfrm>
            <a:custGeom>
              <a:avLst/>
              <a:gdLst/>
              <a:ahLst/>
              <a:cxnLst/>
              <a:rect l="l" t="t" r="r" b="b"/>
              <a:pathLst>
                <a:path w="11230610" h="902335">
                  <a:moveTo>
                    <a:pt x="11230356" y="0"/>
                  </a:moveTo>
                  <a:lnTo>
                    <a:pt x="0" y="0"/>
                  </a:lnTo>
                  <a:lnTo>
                    <a:pt x="0" y="902208"/>
                  </a:lnTo>
                  <a:lnTo>
                    <a:pt x="11230356" y="902208"/>
                  </a:lnTo>
                  <a:lnTo>
                    <a:pt x="11230356" y="0"/>
                  </a:lnTo>
                  <a:close/>
                </a:path>
              </a:pathLst>
            </a:custGeom>
            <a:solidFill>
              <a:srgbClr val="FFDF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24222" y="4834509"/>
            <a:ext cx="100628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Enhances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retrieved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information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by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paraphrasing,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summarizing,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simplifying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041647" y="4832603"/>
            <a:ext cx="11250295" cy="1777364"/>
            <a:chOff x="4041647" y="4832603"/>
            <a:chExt cx="11250295" cy="1777364"/>
          </a:xfrm>
        </p:grpSpPr>
        <p:sp>
          <p:nvSpPr>
            <p:cNvPr id="12" name="object 12"/>
            <p:cNvSpPr/>
            <p:nvPr/>
          </p:nvSpPr>
          <p:spPr>
            <a:xfrm>
              <a:off x="4041647" y="4832603"/>
              <a:ext cx="193675" cy="388620"/>
            </a:xfrm>
            <a:custGeom>
              <a:avLst/>
              <a:gdLst/>
              <a:ahLst/>
              <a:cxnLst/>
              <a:rect l="l" t="t" r="r" b="b"/>
              <a:pathLst>
                <a:path w="193675" h="388620">
                  <a:moveTo>
                    <a:pt x="0" y="0"/>
                  </a:moveTo>
                  <a:lnTo>
                    <a:pt x="0" y="388620"/>
                  </a:lnTo>
                  <a:lnTo>
                    <a:pt x="193548" y="194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61459" y="5702807"/>
              <a:ext cx="11230610" cy="906780"/>
            </a:xfrm>
            <a:custGeom>
              <a:avLst/>
              <a:gdLst/>
              <a:ahLst/>
              <a:cxnLst/>
              <a:rect l="l" t="t" r="r" b="b"/>
              <a:pathLst>
                <a:path w="11230610" h="906779">
                  <a:moveTo>
                    <a:pt x="11230356" y="0"/>
                  </a:moveTo>
                  <a:lnTo>
                    <a:pt x="0" y="0"/>
                  </a:lnTo>
                  <a:lnTo>
                    <a:pt x="0" y="906780"/>
                  </a:lnTo>
                  <a:lnTo>
                    <a:pt x="11230356" y="906780"/>
                  </a:lnTo>
                  <a:lnTo>
                    <a:pt x="11230356" y="0"/>
                  </a:lnTo>
                  <a:close/>
                </a:path>
              </a:pathLst>
            </a:custGeom>
            <a:solidFill>
              <a:srgbClr val="FDE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061459" y="5702808"/>
            <a:ext cx="11230610" cy="906780"/>
          </a:xfrm>
          <a:prstGeom prst="rect">
            <a:avLst/>
          </a:prstGeom>
        </p:spPr>
        <p:txBody>
          <a:bodyPr vert="horz" wrap="square" lIns="0" tIns="271145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2135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Produces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responses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or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content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based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on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augmented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information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40992" y="3470147"/>
            <a:ext cx="2415540" cy="2880360"/>
            <a:chOff x="1840992" y="3470147"/>
            <a:chExt cx="2415540" cy="2880360"/>
          </a:xfrm>
        </p:grpSpPr>
        <p:sp>
          <p:nvSpPr>
            <p:cNvPr id="16" name="object 16"/>
            <p:cNvSpPr/>
            <p:nvPr/>
          </p:nvSpPr>
          <p:spPr>
            <a:xfrm>
              <a:off x="4061460" y="5961887"/>
              <a:ext cx="195580" cy="388620"/>
            </a:xfrm>
            <a:custGeom>
              <a:avLst/>
              <a:gdLst/>
              <a:ahLst/>
              <a:cxnLst/>
              <a:rect l="l" t="t" r="r" b="b"/>
              <a:pathLst>
                <a:path w="195579" h="388620">
                  <a:moveTo>
                    <a:pt x="0" y="0"/>
                  </a:moveTo>
                  <a:lnTo>
                    <a:pt x="0" y="388619"/>
                  </a:lnTo>
                  <a:lnTo>
                    <a:pt x="195072" y="194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8E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40992" y="3470147"/>
              <a:ext cx="2217420" cy="906780"/>
            </a:xfrm>
            <a:custGeom>
              <a:avLst/>
              <a:gdLst/>
              <a:ahLst/>
              <a:cxnLst/>
              <a:rect l="l" t="t" r="r" b="b"/>
              <a:pathLst>
                <a:path w="2217420" h="906779">
                  <a:moveTo>
                    <a:pt x="2217420" y="0"/>
                  </a:moveTo>
                  <a:lnTo>
                    <a:pt x="0" y="0"/>
                  </a:lnTo>
                  <a:lnTo>
                    <a:pt x="0" y="906779"/>
                  </a:lnTo>
                  <a:lnTo>
                    <a:pt x="2217420" y="906779"/>
                  </a:lnTo>
                  <a:lnTo>
                    <a:pt x="2217420" y="0"/>
                  </a:lnTo>
                  <a:close/>
                </a:path>
              </a:pathLst>
            </a:custGeom>
            <a:solidFill>
              <a:srgbClr val="60A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840992" y="3473196"/>
            <a:ext cx="2217420" cy="906780"/>
          </a:xfrm>
          <a:prstGeom prst="rect">
            <a:avLst/>
          </a:prstGeom>
        </p:spPr>
        <p:txBody>
          <a:bodyPr vert="horz" wrap="square" lIns="0" tIns="266700" rIns="0" bIns="0" rtlCol="0">
            <a:spAutoFit/>
          </a:bodyPr>
          <a:lstStyle/>
          <a:p>
            <a:pPr marL="840740">
              <a:lnSpc>
                <a:spcPct val="100000"/>
              </a:lnSpc>
              <a:spcBef>
                <a:spcPts val="2100"/>
              </a:spcBef>
            </a:pPr>
            <a:r>
              <a:rPr sz="2200" b="1" spc="-70" dirty="0">
                <a:solidFill>
                  <a:srgbClr val="FFFFFF"/>
                </a:solidFill>
                <a:latin typeface="Tahoma"/>
                <a:cs typeface="Tahoma"/>
              </a:rPr>
              <a:t>Retrieval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60575" y="1542288"/>
            <a:ext cx="2493645" cy="3945890"/>
            <a:chOff x="1560575" y="1542288"/>
            <a:chExt cx="2493645" cy="3945890"/>
          </a:xfrm>
        </p:grpSpPr>
        <p:sp>
          <p:nvSpPr>
            <p:cNvPr id="20" name="object 20"/>
            <p:cNvSpPr/>
            <p:nvPr/>
          </p:nvSpPr>
          <p:spPr>
            <a:xfrm>
              <a:off x="1840991" y="1542288"/>
              <a:ext cx="91440" cy="2834640"/>
            </a:xfrm>
            <a:custGeom>
              <a:avLst/>
              <a:gdLst/>
              <a:ahLst/>
              <a:cxnLst/>
              <a:rect l="l" t="t" r="r" b="b"/>
              <a:pathLst>
                <a:path w="91439" h="2834640">
                  <a:moveTo>
                    <a:pt x="91439" y="0"/>
                  </a:moveTo>
                  <a:lnTo>
                    <a:pt x="0" y="0"/>
                  </a:lnTo>
                  <a:lnTo>
                    <a:pt x="0" y="2834639"/>
                  </a:lnTo>
                  <a:lnTo>
                    <a:pt x="91439" y="283463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60AC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60576" y="1542287"/>
              <a:ext cx="2493645" cy="3945890"/>
            </a:xfrm>
            <a:custGeom>
              <a:avLst/>
              <a:gdLst/>
              <a:ahLst/>
              <a:cxnLst/>
              <a:rect l="l" t="t" r="r" b="b"/>
              <a:pathLst>
                <a:path w="2493645" h="3945890">
                  <a:moveTo>
                    <a:pt x="2493264" y="3038856"/>
                  </a:moveTo>
                  <a:lnTo>
                    <a:pt x="85344" y="3038856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3038856"/>
                  </a:lnTo>
                  <a:lnTo>
                    <a:pt x="0" y="3945636"/>
                  </a:lnTo>
                  <a:lnTo>
                    <a:pt x="85344" y="3945636"/>
                  </a:lnTo>
                  <a:lnTo>
                    <a:pt x="2493264" y="3945636"/>
                  </a:lnTo>
                  <a:lnTo>
                    <a:pt x="2493264" y="3038856"/>
                  </a:lnTo>
                  <a:close/>
                </a:path>
              </a:pathLst>
            </a:custGeom>
            <a:solidFill>
              <a:srgbClr val="E2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47036" y="4839716"/>
            <a:ext cx="19399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200" b="1" spc="-50" dirty="0">
                <a:solidFill>
                  <a:srgbClr val="FFFFFF"/>
                </a:solidFill>
                <a:latin typeface="Tahoma"/>
                <a:cs typeface="Tahoma"/>
              </a:rPr>
              <a:t>Augmentation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84732" y="1542287"/>
            <a:ext cx="2776855" cy="5073650"/>
          </a:xfrm>
          <a:custGeom>
            <a:avLst/>
            <a:gdLst/>
            <a:ahLst/>
            <a:cxnLst/>
            <a:rect l="l" t="t" r="r" b="b"/>
            <a:pathLst>
              <a:path w="2776854" h="5073650">
                <a:moveTo>
                  <a:pt x="2776715" y="4166616"/>
                </a:moveTo>
                <a:lnTo>
                  <a:pt x="89916" y="4166616"/>
                </a:lnTo>
                <a:lnTo>
                  <a:pt x="89916" y="0"/>
                </a:lnTo>
                <a:lnTo>
                  <a:pt x="0" y="0"/>
                </a:lnTo>
                <a:lnTo>
                  <a:pt x="0" y="4166616"/>
                </a:lnTo>
                <a:lnTo>
                  <a:pt x="0" y="5073396"/>
                </a:lnTo>
                <a:lnTo>
                  <a:pt x="89916" y="5073396"/>
                </a:lnTo>
                <a:lnTo>
                  <a:pt x="2776715" y="5073396"/>
                </a:lnTo>
                <a:lnTo>
                  <a:pt x="2776715" y="4166616"/>
                </a:lnTo>
                <a:close/>
              </a:path>
            </a:pathLst>
          </a:custGeom>
          <a:solidFill>
            <a:srgbClr val="E78E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84732" y="5702808"/>
            <a:ext cx="2776855" cy="906780"/>
          </a:xfrm>
          <a:prstGeom prst="rect">
            <a:avLst/>
          </a:prstGeom>
        </p:spPr>
        <p:txBody>
          <a:bodyPr vert="horz" wrap="square" lIns="0" tIns="276860" rIns="0" bIns="0" rtlCol="0">
            <a:spAutoFit/>
          </a:bodyPr>
          <a:lstStyle/>
          <a:p>
            <a:pPr marL="1080770">
              <a:lnSpc>
                <a:spcPct val="100000"/>
              </a:lnSpc>
              <a:spcBef>
                <a:spcPts val="2180"/>
              </a:spcBef>
            </a:pPr>
            <a:r>
              <a:rPr sz="2200" b="1" spc="-40" dirty="0">
                <a:solidFill>
                  <a:srgbClr val="FFFFFF"/>
                </a:solidFill>
                <a:latin typeface="Tahoma"/>
                <a:cs typeface="Tahoma"/>
              </a:rPr>
              <a:t>Generation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74775" y="1260347"/>
            <a:ext cx="1485900" cy="1714500"/>
            <a:chOff x="874775" y="1260347"/>
            <a:chExt cx="1485900" cy="171450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911" y="1260347"/>
              <a:ext cx="812292" cy="74523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74775" y="1488947"/>
              <a:ext cx="1485900" cy="1485900"/>
            </a:xfrm>
            <a:custGeom>
              <a:avLst/>
              <a:gdLst/>
              <a:ahLst/>
              <a:cxnLst/>
              <a:rect l="l" t="t" r="r" b="b"/>
              <a:pathLst>
                <a:path w="1485900" h="1485900">
                  <a:moveTo>
                    <a:pt x="742950" y="0"/>
                  </a:moveTo>
                  <a:lnTo>
                    <a:pt x="694100" y="1580"/>
                  </a:lnTo>
                  <a:lnTo>
                    <a:pt x="646094" y="6255"/>
                  </a:lnTo>
                  <a:lnTo>
                    <a:pt x="599030" y="13928"/>
                  </a:lnTo>
                  <a:lnTo>
                    <a:pt x="553005" y="24500"/>
                  </a:lnTo>
                  <a:lnTo>
                    <a:pt x="508118" y="37874"/>
                  </a:lnTo>
                  <a:lnTo>
                    <a:pt x="464466" y="53951"/>
                  </a:lnTo>
                  <a:lnTo>
                    <a:pt x="422148" y="72635"/>
                  </a:lnTo>
                  <a:lnTo>
                    <a:pt x="381261" y="93826"/>
                  </a:lnTo>
                  <a:lnTo>
                    <a:pt x="341902" y="117427"/>
                  </a:lnTo>
                  <a:lnTo>
                    <a:pt x="304171" y="143341"/>
                  </a:lnTo>
                  <a:lnTo>
                    <a:pt x="268164" y="171469"/>
                  </a:lnTo>
                  <a:lnTo>
                    <a:pt x="233981" y="201713"/>
                  </a:lnTo>
                  <a:lnTo>
                    <a:pt x="201717" y="233976"/>
                  </a:lnTo>
                  <a:lnTo>
                    <a:pt x="171473" y="268159"/>
                  </a:lnTo>
                  <a:lnTo>
                    <a:pt x="143345" y="304166"/>
                  </a:lnTo>
                  <a:lnTo>
                    <a:pt x="117430" y="341897"/>
                  </a:lnTo>
                  <a:lnTo>
                    <a:pt x="93829" y="381255"/>
                  </a:lnTo>
                  <a:lnTo>
                    <a:pt x="72637" y="422142"/>
                  </a:lnTo>
                  <a:lnTo>
                    <a:pt x="53953" y="464461"/>
                  </a:lnTo>
                  <a:lnTo>
                    <a:pt x="37875" y="508113"/>
                  </a:lnTo>
                  <a:lnTo>
                    <a:pt x="24501" y="553001"/>
                  </a:lnTo>
                  <a:lnTo>
                    <a:pt x="13928" y="599026"/>
                  </a:lnTo>
                  <a:lnTo>
                    <a:pt x="6255" y="646091"/>
                  </a:lnTo>
                  <a:lnTo>
                    <a:pt x="1580" y="694098"/>
                  </a:lnTo>
                  <a:lnTo>
                    <a:pt x="0" y="742950"/>
                  </a:lnTo>
                  <a:lnTo>
                    <a:pt x="1580" y="791801"/>
                  </a:lnTo>
                  <a:lnTo>
                    <a:pt x="6255" y="839808"/>
                  </a:lnTo>
                  <a:lnTo>
                    <a:pt x="13928" y="886873"/>
                  </a:lnTo>
                  <a:lnTo>
                    <a:pt x="24501" y="932898"/>
                  </a:lnTo>
                  <a:lnTo>
                    <a:pt x="37875" y="977786"/>
                  </a:lnTo>
                  <a:lnTo>
                    <a:pt x="53953" y="1021438"/>
                  </a:lnTo>
                  <a:lnTo>
                    <a:pt x="72637" y="1063757"/>
                  </a:lnTo>
                  <a:lnTo>
                    <a:pt x="93829" y="1104644"/>
                  </a:lnTo>
                  <a:lnTo>
                    <a:pt x="117430" y="1144002"/>
                  </a:lnTo>
                  <a:lnTo>
                    <a:pt x="143345" y="1181733"/>
                  </a:lnTo>
                  <a:lnTo>
                    <a:pt x="171473" y="1217740"/>
                  </a:lnTo>
                  <a:lnTo>
                    <a:pt x="201717" y="1251923"/>
                  </a:lnTo>
                  <a:lnTo>
                    <a:pt x="233981" y="1284186"/>
                  </a:lnTo>
                  <a:lnTo>
                    <a:pt x="268164" y="1314430"/>
                  </a:lnTo>
                  <a:lnTo>
                    <a:pt x="304171" y="1342558"/>
                  </a:lnTo>
                  <a:lnTo>
                    <a:pt x="341902" y="1368472"/>
                  </a:lnTo>
                  <a:lnTo>
                    <a:pt x="381261" y="1392073"/>
                  </a:lnTo>
                  <a:lnTo>
                    <a:pt x="422148" y="1413264"/>
                  </a:lnTo>
                  <a:lnTo>
                    <a:pt x="464466" y="1431948"/>
                  </a:lnTo>
                  <a:lnTo>
                    <a:pt x="508118" y="1448025"/>
                  </a:lnTo>
                  <a:lnTo>
                    <a:pt x="553005" y="1461399"/>
                  </a:lnTo>
                  <a:lnTo>
                    <a:pt x="599030" y="1471971"/>
                  </a:lnTo>
                  <a:lnTo>
                    <a:pt x="646094" y="1479644"/>
                  </a:lnTo>
                  <a:lnTo>
                    <a:pt x="694100" y="1484319"/>
                  </a:lnTo>
                  <a:lnTo>
                    <a:pt x="742950" y="1485900"/>
                  </a:lnTo>
                  <a:lnTo>
                    <a:pt x="791801" y="1484319"/>
                  </a:lnTo>
                  <a:lnTo>
                    <a:pt x="839808" y="1479644"/>
                  </a:lnTo>
                  <a:lnTo>
                    <a:pt x="886873" y="1471971"/>
                  </a:lnTo>
                  <a:lnTo>
                    <a:pt x="932898" y="1461399"/>
                  </a:lnTo>
                  <a:lnTo>
                    <a:pt x="977786" y="1448025"/>
                  </a:lnTo>
                  <a:lnTo>
                    <a:pt x="1021438" y="1431948"/>
                  </a:lnTo>
                  <a:lnTo>
                    <a:pt x="1063757" y="1413264"/>
                  </a:lnTo>
                  <a:lnTo>
                    <a:pt x="1104644" y="1392073"/>
                  </a:lnTo>
                  <a:lnTo>
                    <a:pt x="1144002" y="1368472"/>
                  </a:lnTo>
                  <a:lnTo>
                    <a:pt x="1181733" y="1342558"/>
                  </a:lnTo>
                  <a:lnTo>
                    <a:pt x="1217740" y="1314430"/>
                  </a:lnTo>
                  <a:lnTo>
                    <a:pt x="1251923" y="1284186"/>
                  </a:lnTo>
                  <a:lnTo>
                    <a:pt x="1284186" y="1251923"/>
                  </a:lnTo>
                  <a:lnTo>
                    <a:pt x="1314430" y="1217740"/>
                  </a:lnTo>
                  <a:lnTo>
                    <a:pt x="1342558" y="1181733"/>
                  </a:lnTo>
                  <a:lnTo>
                    <a:pt x="1368472" y="1144002"/>
                  </a:lnTo>
                  <a:lnTo>
                    <a:pt x="1392073" y="1104644"/>
                  </a:lnTo>
                  <a:lnTo>
                    <a:pt x="1413264" y="1063757"/>
                  </a:lnTo>
                  <a:lnTo>
                    <a:pt x="1431948" y="1021438"/>
                  </a:lnTo>
                  <a:lnTo>
                    <a:pt x="1448025" y="977786"/>
                  </a:lnTo>
                  <a:lnTo>
                    <a:pt x="1461399" y="932898"/>
                  </a:lnTo>
                  <a:lnTo>
                    <a:pt x="1471971" y="886873"/>
                  </a:lnTo>
                  <a:lnTo>
                    <a:pt x="1479644" y="839808"/>
                  </a:lnTo>
                  <a:lnTo>
                    <a:pt x="1484319" y="791801"/>
                  </a:lnTo>
                  <a:lnTo>
                    <a:pt x="1485900" y="742950"/>
                  </a:lnTo>
                  <a:lnTo>
                    <a:pt x="1484319" y="694098"/>
                  </a:lnTo>
                  <a:lnTo>
                    <a:pt x="1479644" y="646091"/>
                  </a:lnTo>
                  <a:lnTo>
                    <a:pt x="1471971" y="599026"/>
                  </a:lnTo>
                  <a:lnTo>
                    <a:pt x="1461399" y="553001"/>
                  </a:lnTo>
                  <a:lnTo>
                    <a:pt x="1448025" y="508113"/>
                  </a:lnTo>
                  <a:lnTo>
                    <a:pt x="1431948" y="464461"/>
                  </a:lnTo>
                  <a:lnTo>
                    <a:pt x="1413264" y="422142"/>
                  </a:lnTo>
                  <a:lnTo>
                    <a:pt x="1392073" y="381255"/>
                  </a:lnTo>
                  <a:lnTo>
                    <a:pt x="1368472" y="341897"/>
                  </a:lnTo>
                  <a:lnTo>
                    <a:pt x="1342558" y="304166"/>
                  </a:lnTo>
                  <a:lnTo>
                    <a:pt x="1314430" y="268159"/>
                  </a:lnTo>
                  <a:lnTo>
                    <a:pt x="1284186" y="233976"/>
                  </a:lnTo>
                  <a:lnTo>
                    <a:pt x="1251923" y="201713"/>
                  </a:lnTo>
                  <a:lnTo>
                    <a:pt x="1217740" y="171469"/>
                  </a:lnTo>
                  <a:lnTo>
                    <a:pt x="1181733" y="143341"/>
                  </a:lnTo>
                  <a:lnTo>
                    <a:pt x="1144002" y="117427"/>
                  </a:lnTo>
                  <a:lnTo>
                    <a:pt x="1104644" y="93826"/>
                  </a:lnTo>
                  <a:lnTo>
                    <a:pt x="1063757" y="72635"/>
                  </a:lnTo>
                  <a:lnTo>
                    <a:pt x="1021438" y="53951"/>
                  </a:lnTo>
                  <a:lnTo>
                    <a:pt x="977786" y="37874"/>
                  </a:lnTo>
                  <a:lnTo>
                    <a:pt x="932898" y="24500"/>
                  </a:lnTo>
                  <a:lnTo>
                    <a:pt x="886873" y="13928"/>
                  </a:lnTo>
                  <a:lnTo>
                    <a:pt x="839808" y="6255"/>
                  </a:lnTo>
                  <a:lnTo>
                    <a:pt x="791801" y="158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0693" y="1594865"/>
              <a:ext cx="1275715" cy="1274445"/>
            </a:xfrm>
            <a:custGeom>
              <a:avLst/>
              <a:gdLst/>
              <a:ahLst/>
              <a:cxnLst/>
              <a:rect l="l" t="t" r="r" b="b"/>
              <a:pathLst>
                <a:path w="1275714" h="1274445">
                  <a:moveTo>
                    <a:pt x="0" y="637031"/>
                  </a:moveTo>
                  <a:lnTo>
                    <a:pt x="1749" y="589493"/>
                  </a:lnTo>
                  <a:lnTo>
                    <a:pt x="6915" y="542903"/>
                  </a:lnTo>
                  <a:lnTo>
                    <a:pt x="15374" y="497384"/>
                  </a:lnTo>
                  <a:lnTo>
                    <a:pt x="27003" y="453060"/>
                  </a:lnTo>
                  <a:lnTo>
                    <a:pt x="41678" y="410054"/>
                  </a:lnTo>
                  <a:lnTo>
                    <a:pt x="59277" y="368489"/>
                  </a:lnTo>
                  <a:lnTo>
                    <a:pt x="79676" y="328489"/>
                  </a:lnTo>
                  <a:lnTo>
                    <a:pt x="102751" y="290176"/>
                  </a:lnTo>
                  <a:lnTo>
                    <a:pt x="128380" y="253673"/>
                  </a:lnTo>
                  <a:lnTo>
                    <a:pt x="156439" y="219105"/>
                  </a:lnTo>
                  <a:lnTo>
                    <a:pt x="186804" y="186594"/>
                  </a:lnTo>
                  <a:lnTo>
                    <a:pt x="219352" y="156264"/>
                  </a:lnTo>
                  <a:lnTo>
                    <a:pt x="253961" y="128237"/>
                  </a:lnTo>
                  <a:lnTo>
                    <a:pt x="290507" y="102638"/>
                  </a:lnTo>
                  <a:lnTo>
                    <a:pt x="328865" y="79588"/>
                  </a:lnTo>
                  <a:lnTo>
                    <a:pt x="368914" y="59212"/>
                  </a:lnTo>
                  <a:lnTo>
                    <a:pt x="410530" y="41633"/>
                  </a:lnTo>
                  <a:lnTo>
                    <a:pt x="453589" y="26973"/>
                  </a:lnTo>
                  <a:lnTo>
                    <a:pt x="497968" y="15357"/>
                  </a:lnTo>
                  <a:lnTo>
                    <a:pt x="543544" y="6907"/>
                  </a:lnTo>
                  <a:lnTo>
                    <a:pt x="590194" y="1747"/>
                  </a:lnTo>
                  <a:lnTo>
                    <a:pt x="637794" y="0"/>
                  </a:lnTo>
                  <a:lnTo>
                    <a:pt x="685400" y="1747"/>
                  </a:lnTo>
                  <a:lnTo>
                    <a:pt x="732054" y="6907"/>
                  </a:lnTo>
                  <a:lnTo>
                    <a:pt x="777634" y="15357"/>
                  </a:lnTo>
                  <a:lnTo>
                    <a:pt x="822017" y="26973"/>
                  </a:lnTo>
                  <a:lnTo>
                    <a:pt x="865078" y="41633"/>
                  </a:lnTo>
                  <a:lnTo>
                    <a:pt x="906695" y="59212"/>
                  </a:lnTo>
                  <a:lnTo>
                    <a:pt x="946744" y="79588"/>
                  </a:lnTo>
                  <a:lnTo>
                    <a:pt x="985103" y="102638"/>
                  </a:lnTo>
                  <a:lnTo>
                    <a:pt x="1021648" y="128237"/>
                  </a:lnTo>
                  <a:lnTo>
                    <a:pt x="1056255" y="156264"/>
                  </a:lnTo>
                  <a:lnTo>
                    <a:pt x="1088802" y="186594"/>
                  </a:lnTo>
                  <a:lnTo>
                    <a:pt x="1119166" y="219105"/>
                  </a:lnTo>
                  <a:lnTo>
                    <a:pt x="1147222" y="253673"/>
                  </a:lnTo>
                  <a:lnTo>
                    <a:pt x="1172849" y="290176"/>
                  </a:lnTo>
                  <a:lnTo>
                    <a:pt x="1195922" y="328489"/>
                  </a:lnTo>
                  <a:lnTo>
                    <a:pt x="1216318" y="368489"/>
                  </a:lnTo>
                  <a:lnTo>
                    <a:pt x="1233915" y="410054"/>
                  </a:lnTo>
                  <a:lnTo>
                    <a:pt x="1248588" y="453060"/>
                  </a:lnTo>
                  <a:lnTo>
                    <a:pt x="1260216" y="497384"/>
                  </a:lnTo>
                  <a:lnTo>
                    <a:pt x="1268673" y="542903"/>
                  </a:lnTo>
                  <a:lnTo>
                    <a:pt x="1273838" y="589493"/>
                  </a:lnTo>
                  <a:lnTo>
                    <a:pt x="1275588" y="637031"/>
                  </a:lnTo>
                  <a:lnTo>
                    <a:pt x="1273838" y="684570"/>
                  </a:lnTo>
                  <a:lnTo>
                    <a:pt x="1268673" y="731160"/>
                  </a:lnTo>
                  <a:lnTo>
                    <a:pt x="1260216" y="776679"/>
                  </a:lnTo>
                  <a:lnTo>
                    <a:pt x="1248588" y="821003"/>
                  </a:lnTo>
                  <a:lnTo>
                    <a:pt x="1233915" y="864009"/>
                  </a:lnTo>
                  <a:lnTo>
                    <a:pt x="1216318" y="905574"/>
                  </a:lnTo>
                  <a:lnTo>
                    <a:pt x="1195922" y="945574"/>
                  </a:lnTo>
                  <a:lnTo>
                    <a:pt x="1172849" y="983887"/>
                  </a:lnTo>
                  <a:lnTo>
                    <a:pt x="1147222" y="1020390"/>
                  </a:lnTo>
                  <a:lnTo>
                    <a:pt x="1119166" y="1054958"/>
                  </a:lnTo>
                  <a:lnTo>
                    <a:pt x="1088802" y="1087469"/>
                  </a:lnTo>
                  <a:lnTo>
                    <a:pt x="1056255" y="1117799"/>
                  </a:lnTo>
                  <a:lnTo>
                    <a:pt x="1021648" y="1145826"/>
                  </a:lnTo>
                  <a:lnTo>
                    <a:pt x="985103" y="1171425"/>
                  </a:lnTo>
                  <a:lnTo>
                    <a:pt x="946744" y="1194475"/>
                  </a:lnTo>
                  <a:lnTo>
                    <a:pt x="906695" y="1214851"/>
                  </a:lnTo>
                  <a:lnTo>
                    <a:pt x="865078" y="1232430"/>
                  </a:lnTo>
                  <a:lnTo>
                    <a:pt x="822017" y="1247090"/>
                  </a:lnTo>
                  <a:lnTo>
                    <a:pt x="777634" y="1258706"/>
                  </a:lnTo>
                  <a:lnTo>
                    <a:pt x="732054" y="1267156"/>
                  </a:lnTo>
                  <a:lnTo>
                    <a:pt x="685400" y="1272316"/>
                  </a:lnTo>
                  <a:lnTo>
                    <a:pt x="637794" y="1274063"/>
                  </a:lnTo>
                  <a:lnTo>
                    <a:pt x="590194" y="1272316"/>
                  </a:lnTo>
                  <a:lnTo>
                    <a:pt x="543544" y="1267156"/>
                  </a:lnTo>
                  <a:lnTo>
                    <a:pt x="497968" y="1258706"/>
                  </a:lnTo>
                  <a:lnTo>
                    <a:pt x="453589" y="1247090"/>
                  </a:lnTo>
                  <a:lnTo>
                    <a:pt x="410530" y="1232430"/>
                  </a:lnTo>
                  <a:lnTo>
                    <a:pt x="368914" y="1214851"/>
                  </a:lnTo>
                  <a:lnTo>
                    <a:pt x="328865" y="1194475"/>
                  </a:lnTo>
                  <a:lnTo>
                    <a:pt x="290507" y="1171425"/>
                  </a:lnTo>
                  <a:lnTo>
                    <a:pt x="253961" y="1145826"/>
                  </a:lnTo>
                  <a:lnTo>
                    <a:pt x="219352" y="1117799"/>
                  </a:lnTo>
                  <a:lnTo>
                    <a:pt x="186804" y="1087469"/>
                  </a:lnTo>
                  <a:lnTo>
                    <a:pt x="156439" y="1054958"/>
                  </a:lnTo>
                  <a:lnTo>
                    <a:pt x="128380" y="1020390"/>
                  </a:lnTo>
                  <a:lnTo>
                    <a:pt x="102751" y="983887"/>
                  </a:lnTo>
                  <a:lnTo>
                    <a:pt x="79676" y="945574"/>
                  </a:lnTo>
                  <a:lnTo>
                    <a:pt x="59277" y="905574"/>
                  </a:lnTo>
                  <a:lnTo>
                    <a:pt x="41678" y="864009"/>
                  </a:lnTo>
                  <a:lnTo>
                    <a:pt x="27003" y="821003"/>
                  </a:lnTo>
                  <a:lnTo>
                    <a:pt x="15374" y="776679"/>
                  </a:lnTo>
                  <a:lnTo>
                    <a:pt x="6915" y="731160"/>
                  </a:lnTo>
                  <a:lnTo>
                    <a:pt x="1749" y="684570"/>
                  </a:lnTo>
                  <a:lnTo>
                    <a:pt x="0" y="637031"/>
                  </a:lnTo>
                  <a:close/>
                </a:path>
              </a:pathLst>
            </a:custGeom>
            <a:ln w="190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76802" y="1889981"/>
              <a:ext cx="567690" cy="569595"/>
            </a:xfrm>
            <a:custGeom>
              <a:avLst/>
              <a:gdLst/>
              <a:ahLst/>
              <a:cxnLst/>
              <a:rect l="l" t="t" r="r" b="b"/>
              <a:pathLst>
                <a:path w="567689" h="569594">
                  <a:moveTo>
                    <a:pt x="15235" y="270333"/>
                  </a:moveTo>
                  <a:lnTo>
                    <a:pt x="8962" y="272123"/>
                  </a:lnTo>
                  <a:lnTo>
                    <a:pt x="1792" y="281075"/>
                  </a:lnTo>
                  <a:lnTo>
                    <a:pt x="0" y="286446"/>
                  </a:lnTo>
                  <a:lnTo>
                    <a:pt x="1792" y="291817"/>
                  </a:lnTo>
                  <a:lnTo>
                    <a:pt x="8556" y="312685"/>
                  </a:lnTo>
                  <a:lnTo>
                    <a:pt x="16244" y="335903"/>
                  </a:lnTo>
                  <a:lnTo>
                    <a:pt x="24100" y="358785"/>
                  </a:lnTo>
                  <a:lnTo>
                    <a:pt x="31367" y="378646"/>
                  </a:lnTo>
                  <a:lnTo>
                    <a:pt x="33160" y="383122"/>
                  </a:lnTo>
                  <a:lnTo>
                    <a:pt x="33160" y="388492"/>
                  </a:lnTo>
                  <a:lnTo>
                    <a:pt x="30471" y="392073"/>
                  </a:lnTo>
                  <a:lnTo>
                    <a:pt x="28679" y="396549"/>
                  </a:lnTo>
                  <a:lnTo>
                    <a:pt x="25094" y="399234"/>
                  </a:lnTo>
                  <a:lnTo>
                    <a:pt x="19716" y="400129"/>
                  </a:lnTo>
                  <a:lnTo>
                    <a:pt x="17924" y="400129"/>
                  </a:lnTo>
                  <a:lnTo>
                    <a:pt x="12547" y="401024"/>
                  </a:lnTo>
                  <a:lnTo>
                    <a:pt x="7169" y="404605"/>
                  </a:lnTo>
                  <a:lnTo>
                    <a:pt x="3584" y="415347"/>
                  </a:lnTo>
                  <a:lnTo>
                    <a:pt x="4481" y="421613"/>
                  </a:lnTo>
                  <a:lnTo>
                    <a:pt x="8066" y="425193"/>
                  </a:lnTo>
                  <a:lnTo>
                    <a:pt x="22251" y="442131"/>
                  </a:lnTo>
                  <a:lnTo>
                    <a:pt x="38201" y="460664"/>
                  </a:lnTo>
                  <a:lnTo>
                    <a:pt x="54319" y="478692"/>
                  </a:lnTo>
                  <a:lnTo>
                    <a:pt x="69009" y="494120"/>
                  </a:lnTo>
                  <a:lnTo>
                    <a:pt x="72594" y="497700"/>
                  </a:lnTo>
                  <a:lnTo>
                    <a:pt x="73490" y="502176"/>
                  </a:lnTo>
                  <a:lnTo>
                    <a:pt x="73490" y="507547"/>
                  </a:lnTo>
                  <a:lnTo>
                    <a:pt x="72594" y="512023"/>
                  </a:lnTo>
                  <a:lnTo>
                    <a:pt x="69905" y="516498"/>
                  </a:lnTo>
                  <a:lnTo>
                    <a:pt x="66320" y="519184"/>
                  </a:lnTo>
                  <a:lnTo>
                    <a:pt x="65424" y="519184"/>
                  </a:lnTo>
                  <a:lnTo>
                    <a:pt x="60047" y="521869"/>
                  </a:lnTo>
                  <a:lnTo>
                    <a:pt x="57358" y="527240"/>
                  </a:lnTo>
                  <a:lnTo>
                    <a:pt x="57358" y="539772"/>
                  </a:lnTo>
                  <a:lnTo>
                    <a:pt x="60943" y="544248"/>
                  </a:lnTo>
                  <a:lnTo>
                    <a:pt x="66320" y="546933"/>
                  </a:lnTo>
                  <a:lnTo>
                    <a:pt x="112627" y="569053"/>
                  </a:lnTo>
                  <a:lnTo>
                    <a:pt x="290453" y="391542"/>
                  </a:lnTo>
                  <a:lnTo>
                    <a:pt x="276317" y="370646"/>
                  </a:lnTo>
                  <a:lnTo>
                    <a:pt x="270660" y="342840"/>
                  </a:lnTo>
                  <a:lnTo>
                    <a:pt x="276317" y="315035"/>
                  </a:lnTo>
                  <a:lnTo>
                    <a:pt x="291721" y="292264"/>
                  </a:lnTo>
                  <a:lnTo>
                    <a:pt x="314519" y="276879"/>
                  </a:lnTo>
                  <a:lnTo>
                    <a:pt x="333538" y="273019"/>
                  </a:lnTo>
                  <a:lnTo>
                    <a:pt x="26886" y="273019"/>
                  </a:lnTo>
                  <a:lnTo>
                    <a:pt x="22405" y="272124"/>
                  </a:lnTo>
                  <a:lnTo>
                    <a:pt x="20613" y="272124"/>
                  </a:lnTo>
                  <a:lnTo>
                    <a:pt x="15235" y="270333"/>
                  </a:lnTo>
                  <a:close/>
                </a:path>
                <a:path w="567689" h="569594">
                  <a:moveTo>
                    <a:pt x="410980" y="271229"/>
                  </a:moveTo>
                  <a:lnTo>
                    <a:pt x="342358" y="271229"/>
                  </a:lnTo>
                  <a:lnTo>
                    <a:pt x="370197" y="276879"/>
                  </a:lnTo>
                  <a:lnTo>
                    <a:pt x="391152" y="291021"/>
                  </a:lnTo>
                  <a:lnTo>
                    <a:pt x="410980" y="271229"/>
                  </a:lnTo>
                  <a:close/>
                </a:path>
                <a:path w="567689" h="569594">
                  <a:moveTo>
                    <a:pt x="61839" y="150384"/>
                  </a:moveTo>
                  <a:lnTo>
                    <a:pt x="51084" y="155755"/>
                  </a:lnTo>
                  <a:lnTo>
                    <a:pt x="47499" y="160230"/>
                  </a:lnTo>
                  <a:lnTo>
                    <a:pt x="47499" y="165601"/>
                  </a:lnTo>
                  <a:lnTo>
                    <a:pt x="44139" y="211925"/>
                  </a:lnTo>
                  <a:lnTo>
                    <a:pt x="42710" y="235842"/>
                  </a:lnTo>
                  <a:lnTo>
                    <a:pt x="42122" y="256906"/>
                  </a:lnTo>
                  <a:lnTo>
                    <a:pt x="42122" y="261382"/>
                  </a:lnTo>
                  <a:lnTo>
                    <a:pt x="40330" y="265857"/>
                  </a:lnTo>
                  <a:lnTo>
                    <a:pt x="35849" y="269438"/>
                  </a:lnTo>
                  <a:lnTo>
                    <a:pt x="32264" y="272124"/>
                  </a:lnTo>
                  <a:lnTo>
                    <a:pt x="26886" y="273019"/>
                  </a:lnTo>
                  <a:lnTo>
                    <a:pt x="333538" y="273019"/>
                  </a:lnTo>
                  <a:lnTo>
                    <a:pt x="342358" y="271229"/>
                  </a:lnTo>
                  <a:lnTo>
                    <a:pt x="410980" y="271229"/>
                  </a:lnTo>
                  <a:lnTo>
                    <a:pt x="524865" y="157545"/>
                  </a:lnTo>
                  <a:lnTo>
                    <a:pt x="83349" y="157545"/>
                  </a:lnTo>
                  <a:lnTo>
                    <a:pt x="77971" y="156650"/>
                  </a:lnTo>
                  <a:lnTo>
                    <a:pt x="75581" y="154859"/>
                  </a:lnTo>
                  <a:lnTo>
                    <a:pt x="72594" y="154859"/>
                  </a:lnTo>
                  <a:lnTo>
                    <a:pt x="68113" y="151279"/>
                  </a:lnTo>
                  <a:lnTo>
                    <a:pt x="61839" y="150384"/>
                  </a:lnTo>
                  <a:close/>
                </a:path>
                <a:path w="567689" h="569594">
                  <a:moveTo>
                    <a:pt x="155943" y="56393"/>
                  </a:moveTo>
                  <a:lnTo>
                    <a:pt x="150565" y="57289"/>
                  </a:lnTo>
                  <a:lnTo>
                    <a:pt x="145188" y="57289"/>
                  </a:lnTo>
                  <a:lnTo>
                    <a:pt x="139811" y="60869"/>
                  </a:lnTo>
                  <a:lnTo>
                    <a:pt x="116397" y="107193"/>
                  </a:lnTo>
                  <a:lnTo>
                    <a:pt x="97688" y="147698"/>
                  </a:lnTo>
                  <a:lnTo>
                    <a:pt x="95896" y="152174"/>
                  </a:lnTo>
                  <a:lnTo>
                    <a:pt x="92311" y="155755"/>
                  </a:lnTo>
                  <a:lnTo>
                    <a:pt x="83349" y="157545"/>
                  </a:lnTo>
                  <a:lnTo>
                    <a:pt x="524865" y="157545"/>
                  </a:lnTo>
                  <a:lnTo>
                    <a:pt x="567322" y="115164"/>
                  </a:lnTo>
                  <a:lnTo>
                    <a:pt x="550773" y="107151"/>
                  </a:lnTo>
                  <a:lnTo>
                    <a:pt x="531462" y="98466"/>
                  </a:lnTo>
                  <a:lnTo>
                    <a:pt x="526981" y="96675"/>
                  </a:lnTo>
                  <a:lnTo>
                    <a:pt x="523396" y="93095"/>
                  </a:lnTo>
                  <a:lnTo>
                    <a:pt x="522499" y="87724"/>
                  </a:lnTo>
                  <a:lnTo>
                    <a:pt x="521603" y="83248"/>
                  </a:lnTo>
                  <a:lnTo>
                    <a:pt x="522499" y="77877"/>
                  </a:lnTo>
                  <a:lnTo>
                    <a:pt x="525188" y="74297"/>
                  </a:lnTo>
                  <a:lnTo>
                    <a:pt x="181037" y="74296"/>
                  </a:lnTo>
                  <a:lnTo>
                    <a:pt x="172075" y="72506"/>
                  </a:lnTo>
                  <a:lnTo>
                    <a:pt x="167594" y="69821"/>
                  </a:lnTo>
                  <a:lnTo>
                    <a:pt x="164905" y="66240"/>
                  </a:lnTo>
                  <a:lnTo>
                    <a:pt x="164009" y="64450"/>
                  </a:lnTo>
                  <a:lnTo>
                    <a:pt x="161320" y="59974"/>
                  </a:lnTo>
                  <a:lnTo>
                    <a:pt x="155943" y="56393"/>
                  </a:lnTo>
                  <a:close/>
                </a:path>
                <a:path w="567689" h="569594">
                  <a:moveTo>
                    <a:pt x="74386" y="153964"/>
                  </a:moveTo>
                  <a:lnTo>
                    <a:pt x="72594" y="154859"/>
                  </a:lnTo>
                  <a:lnTo>
                    <a:pt x="75581" y="154859"/>
                  </a:lnTo>
                  <a:lnTo>
                    <a:pt x="74386" y="153964"/>
                  </a:lnTo>
                  <a:close/>
                </a:path>
                <a:path w="567689" h="569594">
                  <a:moveTo>
                    <a:pt x="267075" y="3580"/>
                  </a:moveTo>
                  <a:lnTo>
                    <a:pt x="260801" y="4475"/>
                  </a:lnTo>
                  <a:lnTo>
                    <a:pt x="257216" y="8056"/>
                  </a:lnTo>
                  <a:lnTo>
                    <a:pt x="222152" y="38826"/>
                  </a:lnTo>
                  <a:lnTo>
                    <a:pt x="204409" y="54757"/>
                  </a:lnTo>
                  <a:lnTo>
                    <a:pt x="189103" y="68926"/>
                  </a:lnTo>
                  <a:lnTo>
                    <a:pt x="185518" y="72506"/>
                  </a:lnTo>
                  <a:lnTo>
                    <a:pt x="181037" y="74296"/>
                  </a:lnTo>
                  <a:lnTo>
                    <a:pt x="525188" y="74297"/>
                  </a:lnTo>
                  <a:lnTo>
                    <a:pt x="526084" y="72506"/>
                  </a:lnTo>
                  <a:lnTo>
                    <a:pt x="529669" y="68031"/>
                  </a:lnTo>
                  <a:lnTo>
                    <a:pt x="530565" y="61765"/>
                  </a:lnTo>
                  <a:lnTo>
                    <a:pt x="525188" y="51023"/>
                  </a:lnTo>
                  <a:lnTo>
                    <a:pt x="520707" y="47442"/>
                  </a:lnTo>
                  <a:lnTo>
                    <a:pt x="515330" y="47442"/>
                  </a:lnTo>
                  <a:lnTo>
                    <a:pt x="468950" y="44085"/>
                  </a:lnTo>
                  <a:lnTo>
                    <a:pt x="445004" y="42659"/>
                  </a:lnTo>
                  <a:lnTo>
                    <a:pt x="423914" y="42071"/>
                  </a:lnTo>
                  <a:lnTo>
                    <a:pt x="419433" y="42071"/>
                  </a:lnTo>
                  <a:lnTo>
                    <a:pt x="414952" y="39386"/>
                  </a:lnTo>
                  <a:lnTo>
                    <a:pt x="411367" y="35805"/>
                  </a:lnTo>
                  <a:lnTo>
                    <a:pt x="410023" y="34015"/>
                  </a:lnTo>
                  <a:lnTo>
                    <a:pt x="293065" y="34015"/>
                  </a:lnTo>
                  <a:lnTo>
                    <a:pt x="289481" y="31330"/>
                  </a:lnTo>
                  <a:lnTo>
                    <a:pt x="284999" y="28644"/>
                  </a:lnTo>
                  <a:lnTo>
                    <a:pt x="282311" y="25063"/>
                  </a:lnTo>
                  <a:lnTo>
                    <a:pt x="282311" y="17902"/>
                  </a:lnTo>
                  <a:lnTo>
                    <a:pt x="281415" y="12531"/>
                  </a:lnTo>
                  <a:lnTo>
                    <a:pt x="277830" y="7161"/>
                  </a:lnTo>
                  <a:lnTo>
                    <a:pt x="267075" y="3580"/>
                  </a:lnTo>
                  <a:close/>
                </a:path>
                <a:path w="567689" h="569594">
                  <a:moveTo>
                    <a:pt x="394339" y="0"/>
                  </a:moveTo>
                  <a:lnTo>
                    <a:pt x="368208" y="8559"/>
                  </a:lnTo>
                  <a:lnTo>
                    <a:pt x="345271" y="16336"/>
                  </a:lnTo>
                  <a:lnTo>
                    <a:pt x="322669" y="24448"/>
                  </a:lnTo>
                  <a:lnTo>
                    <a:pt x="298443" y="34015"/>
                  </a:lnTo>
                  <a:lnTo>
                    <a:pt x="410023" y="34015"/>
                  </a:lnTo>
                  <a:lnTo>
                    <a:pt x="408679" y="32225"/>
                  </a:lnTo>
                  <a:lnTo>
                    <a:pt x="407782" y="26854"/>
                  </a:lnTo>
                  <a:lnTo>
                    <a:pt x="408609" y="22728"/>
                  </a:lnTo>
                  <a:lnTo>
                    <a:pt x="408679" y="20588"/>
                  </a:lnTo>
                  <a:lnTo>
                    <a:pt x="410471" y="15217"/>
                  </a:lnTo>
                  <a:lnTo>
                    <a:pt x="408679" y="8951"/>
                  </a:lnTo>
                  <a:lnTo>
                    <a:pt x="399716" y="1790"/>
                  </a:lnTo>
                  <a:lnTo>
                    <a:pt x="39433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237" y="2155986"/>
              <a:ext cx="130942" cy="1307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76802" y="1889981"/>
              <a:ext cx="567690" cy="569595"/>
            </a:xfrm>
            <a:custGeom>
              <a:avLst/>
              <a:gdLst/>
              <a:ahLst/>
              <a:cxnLst/>
              <a:rect l="l" t="t" r="r" b="b"/>
              <a:pathLst>
                <a:path w="567689" h="569594">
                  <a:moveTo>
                    <a:pt x="567322" y="115164"/>
                  </a:moveTo>
                  <a:lnTo>
                    <a:pt x="550773" y="107151"/>
                  </a:lnTo>
                  <a:lnTo>
                    <a:pt x="531462" y="98466"/>
                  </a:lnTo>
                  <a:lnTo>
                    <a:pt x="526981" y="96675"/>
                  </a:lnTo>
                  <a:lnTo>
                    <a:pt x="523396" y="93095"/>
                  </a:lnTo>
                  <a:lnTo>
                    <a:pt x="522499" y="87724"/>
                  </a:lnTo>
                  <a:lnTo>
                    <a:pt x="521603" y="83248"/>
                  </a:lnTo>
                  <a:lnTo>
                    <a:pt x="522499" y="77877"/>
                  </a:lnTo>
                  <a:lnTo>
                    <a:pt x="525188" y="74297"/>
                  </a:lnTo>
                  <a:lnTo>
                    <a:pt x="526084" y="72506"/>
                  </a:lnTo>
                  <a:lnTo>
                    <a:pt x="529669" y="68031"/>
                  </a:lnTo>
                  <a:lnTo>
                    <a:pt x="515330" y="47442"/>
                  </a:lnTo>
                  <a:lnTo>
                    <a:pt x="493232" y="45848"/>
                  </a:lnTo>
                  <a:lnTo>
                    <a:pt x="468950" y="44085"/>
                  </a:lnTo>
                  <a:lnTo>
                    <a:pt x="445004" y="42659"/>
                  </a:lnTo>
                  <a:lnTo>
                    <a:pt x="423914" y="42071"/>
                  </a:lnTo>
                  <a:lnTo>
                    <a:pt x="419433" y="42071"/>
                  </a:lnTo>
                  <a:lnTo>
                    <a:pt x="414952" y="39386"/>
                  </a:lnTo>
                  <a:lnTo>
                    <a:pt x="411367" y="35805"/>
                  </a:lnTo>
                  <a:lnTo>
                    <a:pt x="408679" y="32225"/>
                  </a:lnTo>
                  <a:lnTo>
                    <a:pt x="407782" y="26854"/>
                  </a:lnTo>
                  <a:lnTo>
                    <a:pt x="408679" y="22378"/>
                  </a:lnTo>
                  <a:lnTo>
                    <a:pt x="408679" y="20588"/>
                  </a:lnTo>
                  <a:lnTo>
                    <a:pt x="394339" y="0"/>
                  </a:lnTo>
                  <a:lnTo>
                    <a:pt x="388962" y="1790"/>
                  </a:lnTo>
                  <a:lnTo>
                    <a:pt x="368208" y="8559"/>
                  </a:lnTo>
                  <a:lnTo>
                    <a:pt x="345271" y="16336"/>
                  </a:lnTo>
                  <a:lnTo>
                    <a:pt x="322669" y="24448"/>
                  </a:lnTo>
                  <a:lnTo>
                    <a:pt x="302924" y="32225"/>
                  </a:lnTo>
                  <a:lnTo>
                    <a:pt x="298443" y="34015"/>
                  </a:lnTo>
                  <a:lnTo>
                    <a:pt x="293065" y="34015"/>
                  </a:lnTo>
                  <a:lnTo>
                    <a:pt x="289481" y="31330"/>
                  </a:lnTo>
                  <a:lnTo>
                    <a:pt x="284999" y="28644"/>
                  </a:lnTo>
                  <a:lnTo>
                    <a:pt x="282311" y="25063"/>
                  </a:lnTo>
                  <a:lnTo>
                    <a:pt x="282311" y="19693"/>
                  </a:lnTo>
                  <a:lnTo>
                    <a:pt x="282311" y="17902"/>
                  </a:lnTo>
                  <a:lnTo>
                    <a:pt x="281415" y="12531"/>
                  </a:lnTo>
                  <a:lnTo>
                    <a:pt x="277830" y="7161"/>
                  </a:lnTo>
                  <a:lnTo>
                    <a:pt x="272452" y="5370"/>
                  </a:lnTo>
                  <a:lnTo>
                    <a:pt x="267075" y="3580"/>
                  </a:lnTo>
                  <a:lnTo>
                    <a:pt x="260801" y="4475"/>
                  </a:lnTo>
                  <a:lnTo>
                    <a:pt x="257216" y="8056"/>
                  </a:lnTo>
                  <a:lnTo>
                    <a:pt x="240398" y="22728"/>
                  </a:lnTo>
                  <a:lnTo>
                    <a:pt x="222152" y="38826"/>
                  </a:lnTo>
                  <a:lnTo>
                    <a:pt x="204409" y="54757"/>
                  </a:lnTo>
                  <a:lnTo>
                    <a:pt x="189103" y="68926"/>
                  </a:lnTo>
                  <a:lnTo>
                    <a:pt x="185518" y="72506"/>
                  </a:lnTo>
                  <a:lnTo>
                    <a:pt x="181037" y="74296"/>
                  </a:lnTo>
                  <a:lnTo>
                    <a:pt x="176556" y="73401"/>
                  </a:lnTo>
                  <a:lnTo>
                    <a:pt x="172075" y="72506"/>
                  </a:lnTo>
                  <a:lnTo>
                    <a:pt x="167594" y="69821"/>
                  </a:lnTo>
                  <a:lnTo>
                    <a:pt x="164905" y="66240"/>
                  </a:lnTo>
                  <a:lnTo>
                    <a:pt x="164009" y="64450"/>
                  </a:lnTo>
                  <a:lnTo>
                    <a:pt x="161320" y="59974"/>
                  </a:lnTo>
                  <a:lnTo>
                    <a:pt x="155943" y="56393"/>
                  </a:lnTo>
                  <a:lnTo>
                    <a:pt x="150565" y="57289"/>
                  </a:lnTo>
                  <a:lnTo>
                    <a:pt x="145188" y="57289"/>
                  </a:lnTo>
                  <a:lnTo>
                    <a:pt x="116397" y="107193"/>
                  </a:lnTo>
                  <a:lnTo>
                    <a:pt x="97688" y="147698"/>
                  </a:lnTo>
                  <a:lnTo>
                    <a:pt x="95896" y="152174"/>
                  </a:lnTo>
                  <a:lnTo>
                    <a:pt x="92311" y="155755"/>
                  </a:lnTo>
                  <a:lnTo>
                    <a:pt x="87830" y="156650"/>
                  </a:lnTo>
                  <a:lnTo>
                    <a:pt x="83349" y="157545"/>
                  </a:lnTo>
                  <a:lnTo>
                    <a:pt x="77971" y="156650"/>
                  </a:lnTo>
                  <a:lnTo>
                    <a:pt x="74386" y="153964"/>
                  </a:lnTo>
                  <a:lnTo>
                    <a:pt x="72594" y="154859"/>
                  </a:lnTo>
                  <a:lnTo>
                    <a:pt x="68113" y="151279"/>
                  </a:lnTo>
                  <a:lnTo>
                    <a:pt x="61839" y="150384"/>
                  </a:lnTo>
                  <a:lnTo>
                    <a:pt x="56462" y="153069"/>
                  </a:lnTo>
                  <a:lnTo>
                    <a:pt x="51084" y="155755"/>
                  </a:lnTo>
                  <a:lnTo>
                    <a:pt x="47499" y="160230"/>
                  </a:lnTo>
                  <a:lnTo>
                    <a:pt x="47499" y="165601"/>
                  </a:lnTo>
                  <a:lnTo>
                    <a:pt x="45903" y="187672"/>
                  </a:lnTo>
                  <a:lnTo>
                    <a:pt x="44139" y="211925"/>
                  </a:lnTo>
                  <a:lnTo>
                    <a:pt x="42710" y="235842"/>
                  </a:lnTo>
                  <a:lnTo>
                    <a:pt x="42122" y="256906"/>
                  </a:lnTo>
                  <a:lnTo>
                    <a:pt x="42122" y="261382"/>
                  </a:lnTo>
                  <a:lnTo>
                    <a:pt x="40330" y="265857"/>
                  </a:lnTo>
                  <a:lnTo>
                    <a:pt x="35849" y="269438"/>
                  </a:lnTo>
                  <a:lnTo>
                    <a:pt x="32264" y="272124"/>
                  </a:lnTo>
                  <a:lnTo>
                    <a:pt x="26886" y="273019"/>
                  </a:lnTo>
                  <a:lnTo>
                    <a:pt x="22405" y="272124"/>
                  </a:lnTo>
                  <a:lnTo>
                    <a:pt x="20613" y="272124"/>
                  </a:lnTo>
                  <a:lnTo>
                    <a:pt x="15235" y="270333"/>
                  </a:lnTo>
                  <a:lnTo>
                    <a:pt x="8962" y="272123"/>
                  </a:lnTo>
                  <a:lnTo>
                    <a:pt x="5377" y="276599"/>
                  </a:lnTo>
                  <a:lnTo>
                    <a:pt x="1792" y="281075"/>
                  </a:lnTo>
                  <a:lnTo>
                    <a:pt x="0" y="286446"/>
                  </a:lnTo>
                  <a:lnTo>
                    <a:pt x="1792" y="291817"/>
                  </a:lnTo>
                  <a:lnTo>
                    <a:pt x="8556" y="312685"/>
                  </a:lnTo>
                  <a:lnTo>
                    <a:pt x="16244" y="335903"/>
                  </a:lnTo>
                  <a:lnTo>
                    <a:pt x="24100" y="358785"/>
                  </a:lnTo>
                  <a:lnTo>
                    <a:pt x="31367" y="378646"/>
                  </a:lnTo>
                  <a:lnTo>
                    <a:pt x="33160" y="383122"/>
                  </a:lnTo>
                  <a:lnTo>
                    <a:pt x="33160" y="388492"/>
                  </a:lnTo>
                  <a:lnTo>
                    <a:pt x="30471" y="392073"/>
                  </a:lnTo>
                  <a:lnTo>
                    <a:pt x="28679" y="396549"/>
                  </a:lnTo>
                  <a:lnTo>
                    <a:pt x="25094" y="399234"/>
                  </a:lnTo>
                  <a:lnTo>
                    <a:pt x="19716" y="400129"/>
                  </a:lnTo>
                  <a:lnTo>
                    <a:pt x="17924" y="400129"/>
                  </a:lnTo>
                  <a:lnTo>
                    <a:pt x="12547" y="401024"/>
                  </a:lnTo>
                  <a:lnTo>
                    <a:pt x="7169" y="404605"/>
                  </a:lnTo>
                  <a:lnTo>
                    <a:pt x="5377" y="409976"/>
                  </a:lnTo>
                  <a:lnTo>
                    <a:pt x="3584" y="415347"/>
                  </a:lnTo>
                  <a:lnTo>
                    <a:pt x="4481" y="421613"/>
                  </a:lnTo>
                  <a:lnTo>
                    <a:pt x="8066" y="425193"/>
                  </a:lnTo>
                  <a:lnTo>
                    <a:pt x="22251" y="442131"/>
                  </a:lnTo>
                  <a:lnTo>
                    <a:pt x="38201" y="460664"/>
                  </a:lnTo>
                  <a:lnTo>
                    <a:pt x="54319" y="478692"/>
                  </a:lnTo>
                  <a:lnTo>
                    <a:pt x="69009" y="494120"/>
                  </a:lnTo>
                  <a:lnTo>
                    <a:pt x="72594" y="497700"/>
                  </a:lnTo>
                  <a:lnTo>
                    <a:pt x="73490" y="502176"/>
                  </a:lnTo>
                  <a:lnTo>
                    <a:pt x="73490" y="507547"/>
                  </a:lnTo>
                  <a:lnTo>
                    <a:pt x="72594" y="512023"/>
                  </a:lnTo>
                  <a:lnTo>
                    <a:pt x="69905" y="516498"/>
                  </a:lnTo>
                  <a:lnTo>
                    <a:pt x="66320" y="519184"/>
                  </a:lnTo>
                  <a:lnTo>
                    <a:pt x="65424" y="519184"/>
                  </a:lnTo>
                  <a:lnTo>
                    <a:pt x="60047" y="521869"/>
                  </a:lnTo>
                  <a:lnTo>
                    <a:pt x="57358" y="527240"/>
                  </a:lnTo>
                  <a:lnTo>
                    <a:pt x="57358" y="533506"/>
                  </a:lnTo>
                  <a:lnTo>
                    <a:pt x="57358" y="539772"/>
                  </a:lnTo>
                  <a:lnTo>
                    <a:pt x="60943" y="544248"/>
                  </a:lnTo>
                  <a:lnTo>
                    <a:pt x="66320" y="546933"/>
                  </a:lnTo>
                  <a:lnTo>
                    <a:pt x="112627" y="569053"/>
                  </a:lnTo>
                </a:path>
              </a:pathLst>
            </a:custGeom>
            <a:ln w="10449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6491" y="306451"/>
            <a:ext cx="3303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Why</a:t>
            </a:r>
            <a:r>
              <a:rPr spc="-125" dirty="0"/>
              <a:t> </a:t>
            </a:r>
            <a:r>
              <a:rPr spc="-80" dirty="0"/>
              <a:t>RAG</a:t>
            </a:r>
            <a:r>
              <a:rPr spc="-120" dirty="0"/>
              <a:t> </a:t>
            </a:r>
            <a:r>
              <a:rPr spc="-5" dirty="0"/>
              <a:t>Matters?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75661" y="2250694"/>
            <a:ext cx="11563350" cy="1503680"/>
            <a:chOff x="2375661" y="2250694"/>
            <a:chExt cx="11563350" cy="1503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2011" y="2257044"/>
              <a:ext cx="11550396" cy="14904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82011" y="2257044"/>
              <a:ext cx="11550650" cy="1490980"/>
            </a:xfrm>
            <a:custGeom>
              <a:avLst/>
              <a:gdLst/>
              <a:ahLst/>
              <a:cxnLst/>
              <a:rect l="l" t="t" r="r" b="b"/>
              <a:pathLst>
                <a:path w="11550650" h="1490979">
                  <a:moveTo>
                    <a:pt x="0" y="0"/>
                  </a:moveTo>
                  <a:lnTo>
                    <a:pt x="10805160" y="0"/>
                  </a:lnTo>
                  <a:lnTo>
                    <a:pt x="11550396" y="745235"/>
                  </a:lnTo>
                  <a:lnTo>
                    <a:pt x="10805160" y="1490471"/>
                  </a:lnTo>
                  <a:lnTo>
                    <a:pt x="0" y="149047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938652" y="2805429"/>
            <a:ext cx="98018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overcomes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limitations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purely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retrieval-based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systems.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75661" y="3747261"/>
            <a:ext cx="11563350" cy="3012440"/>
            <a:chOff x="2375661" y="3747261"/>
            <a:chExt cx="11563350" cy="30124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2011" y="3753611"/>
              <a:ext cx="11550396" cy="14889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82011" y="3753611"/>
              <a:ext cx="11550650" cy="1489075"/>
            </a:xfrm>
            <a:custGeom>
              <a:avLst/>
              <a:gdLst/>
              <a:ahLst/>
              <a:cxnLst/>
              <a:rect l="l" t="t" r="r" b="b"/>
              <a:pathLst>
                <a:path w="11550650" h="1489075">
                  <a:moveTo>
                    <a:pt x="0" y="0"/>
                  </a:moveTo>
                  <a:lnTo>
                    <a:pt x="10805922" y="0"/>
                  </a:lnTo>
                  <a:lnTo>
                    <a:pt x="11550396" y="744474"/>
                  </a:lnTo>
                  <a:lnTo>
                    <a:pt x="10805922" y="1488948"/>
                  </a:lnTo>
                  <a:lnTo>
                    <a:pt x="0" y="14889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2011" y="5262372"/>
              <a:ext cx="11550396" cy="14904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82011" y="5262372"/>
              <a:ext cx="11550650" cy="1490980"/>
            </a:xfrm>
            <a:custGeom>
              <a:avLst/>
              <a:gdLst/>
              <a:ahLst/>
              <a:cxnLst/>
              <a:rect l="l" t="t" r="r" b="b"/>
              <a:pathLst>
                <a:path w="11550650" h="1490979">
                  <a:moveTo>
                    <a:pt x="0" y="0"/>
                  </a:moveTo>
                  <a:lnTo>
                    <a:pt x="10805160" y="0"/>
                  </a:lnTo>
                  <a:lnTo>
                    <a:pt x="11550396" y="745235"/>
                  </a:lnTo>
                  <a:lnTo>
                    <a:pt x="10805160" y="1490471"/>
                  </a:lnTo>
                  <a:lnTo>
                    <a:pt x="0" y="149047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38652" y="4164584"/>
            <a:ext cx="9697085" cy="2185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excels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tasks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such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answering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questions,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chatbots,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generating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content.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4150">
              <a:latin typeface="Lucida Sans Unicode"/>
              <a:cs typeface="Lucida Sans Unicode"/>
            </a:endParaRPr>
          </a:p>
          <a:p>
            <a:pPr marL="12700" marR="379730">
              <a:lnSpc>
                <a:spcPct val="100000"/>
              </a:lnSpc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improves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response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quality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information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accuracy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by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combining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these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elements.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90827" y="816926"/>
            <a:ext cx="8879205" cy="6090285"/>
            <a:chOff x="1290827" y="816926"/>
            <a:chExt cx="8879205" cy="6090285"/>
          </a:xfrm>
        </p:grpSpPr>
        <p:sp>
          <p:nvSpPr>
            <p:cNvPr id="14" name="object 14"/>
            <p:cNvSpPr/>
            <p:nvPr/>
          </p:nvSpPr>
          <p:spPr>
            <a:xfrm>
              <a:off x="1290828" y="6018275"/>
              <a:ext cx="177165" cy="391795"/>
            </a:xfrm>
            <a:custGeom>
              <a:avLst/>
              <a:gdLst/>
              <a:ahLst/>
              <a:cxnLst/>
              <a:rect l="l" t="t" r="r" b="b"/>
              <a:pathLst>
                <a:path w="177165" h="391795">
                  <a:moveTo>
                    <a:pt x="15240" y="391668"/>
                  </a:moveTo>
                  <a:lnTo>
                    <a:pt x="10922" y="387096"/>
                  </a:lnTo>
                  <a:lnTo>
                    <a:pt x="5461" y="388874"/>
                  </a:lnTo>
                  <a:lnTo>
                    <a:pt x="0" y="388874"/>
                  </a:lnTo>
                  <a:lnTo>
                    <a:pt x="0" y="391668"/>
                  </a:lnTo>
                  <a:lnTo>
                    <a:pt x="15240" y="391668"/>
                  </a:lnTo>
                  <a:close/>
                </a:path>
                <a:path w="177165" h="391795">
                  <a:moveTo>
                    <a:pt x="15240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0922" y="3048"/>
                  </a:lnTo>
                  <a:lnTo>
                    <a:pt x="15240" y="0"/>
                  </a:lnTo>
                  <a:close/>
                </a:path>
                <a:path w="177165" h="391795">
                  <a:moveTo>
                    <a:pt x="62484" y="391668"/>
                  </a:moveTo>
                  <a:lnTo>
                    <a:pt x="56515" y="387096"/>
                  </a:lnTo>
                  <a:lnTo>
                    <a:pt x="51689" y="387985"/>
                  </a:lnTo>
                  <a:lnTo>
                    <a:pt x="45720" y="391668"/>
                  </a:lnTo>
                  <a:lnTo>
                    <a:pt x="62484" y="391668"/>
                  </a:lnTo>
                  <a:close/>
                </a:path>
                <a:path w="177165" h="391795">
                  <a:moveTo>
                    <a:pt x="62484" y="0"/>
                  </a:moveTo>
                  <a:lnTo>
                    <a:pt x="45720" y="0"/>
                  </a:lnTo>
                  <a:lnTo>
                    <a:pt x="51689" y="3048"/>
                  </a:lnTo>
                  <a:lnTo>
                    <a:pt x="56515" y="3048"/>
                  </a:lnTo>
                  <a:lnTo>
                    <a:pt x="62484" y="0"/>
                  </a:lnTo>
                  <a:close/>
                </a:path>
                <a:path w="177165" h="391795">
                  <a:moveTo>
                    <a:pt x="141732" y="294132"/>
                  </a:moveTo>
                  <a:lnTo>
                    <a:pt x="134747" y="296418"/>
                  </a:lnTo>
                  <a:lnTo>
                    <a:pt x="128905" y="297434"/>
                  </a:lnTo>
                  <a:lnTo>
                    <a:pt x="121920" y="299720"/>
                  </a:lnTo>
                  <a:lnTo>
                    <a:pt x="128638" y="304190"/>
                  </a:lnTo>
                  <a:lnTo>
                    <a:pt x="133578" y="302793"/>
                  </a:lnTo>
                  <a:lnTo>
                    <a:pt x="141732" y="294132"/>
                  </a:lnTo>
                  <a:close/>
                </a:path>
                <a:path w="177165" h="391795">
                  <a:moveTo>
                    <a:pt x="176784" y="356362"/>
                  </a:moveTo>
                  <a:lnTo>
                    <a:pt x="175641" y="353187"/>
                  </a:lnTo>
                  <a:lnTo>
                    <a:pt x="171196" y="348996"/>
                  </a:lnTo>
                  <a:lnTo>
                    <a:pt x="167894" y="354330"/>
                  </a:lnTo>
                  <a:lnTo>
                    <a:pt x="164592" y="356362"/>
                  </a:lnTo>
                  <a:lnTo>
                    <a:pt x="167894" y="357378"/>
                  </a:lnTo>
                  <a:lnTo>
                    <a:pt x="172339" y="362712"/>
                  </a:lnTo>
                  <a:lnTo>
                    <a:pt x="175641" y="356362"/>
                  </a:lnTo>
                  <a:lnTo>
                    <a:pt x="176784" y="356362"/>
                  </a:lnTo>
                  <a:close/>
                </a:path>
                <a:path w="177165" h="391795">
                  <a:moveTo>
                    <a:pt x="176784" y="35052"/>
                  </a:moveTo>
                  <a:lnTo>
                    <a:pt x="175641" y="34036"/>
                  </a:lnTo>
                  <a:lnTo>
                    <a:pt x="172339" y="28956"/>
                  </a:lnTo>
                  <a:lnTo>
                    <a:pt x="167894" y="34036"/>
                  </a:lnTo>
                  <a:lnTo>
                    <a:pt x="164592" y="35052"/>
                  </a:lnTo>
                  <a:lnTo>
                    <a:pt x="167894" y="36068"/>
                  </a:lnTo>
                  <a:lnTo>
                    <a:pt x="171196" y="41148"/>
                  </a:lnTo>
                  <a:lnTo>
                    <a:pt x="175641" y="38100"/>
                  </a:lnTo>
                  <a:lnTo>
                    <a:pt x="175641" y="37084"/>
                  </a:lnTo>
                  <a:lnTo>
                    <a:pt x="176784" y="35052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1679" y="2179319"/>
              <a:ext cx="275844" cy="47274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99716" y="2302763"/>
              <a:ext cx="155575" cy="4488180"/>
            </a:xfrm>
            <a:custGeom>
              <a:avLst/>
              <a:gdLst/>
              <a:ahLst/>
              <a:cxnLst/>
              <a:rect l="l" t="t" r="r" b="b"/>
              <a:pathLst>
                <a:path w="155575" h="4488180">
                  <a:moveTo>
                    <a:pt x="155448" y="0"/>
                  </a:moveTo>
                  <a:lnTo>
                    <a:pt x="0" y="0"/>
                  </a:lnTo>
                  <a:lnTo>
                    <a:pt x="0" y="4488180"/>
                  </a:lnTo>
                  <a:lnTo>
                    <a:pt x="155448" y="4488180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0D0D0D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3807" y="816926"/>
              <a:ext cx="4085843" cy="37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822690" cy="8229600"/>
            <a:chOff x="0" y="0"/>
            <a:chExt cx="882269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22542" cy="82295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3051048"/>
              <a:ext cx="6673596" cy="30419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20306" y="293877"/>
            <a:ext cx="2215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Quick</a:t>
            </a:r>
            <a:r>
              <a:rPr spc="-195" dirty="0"/>
              <a:t> </a:t>
            </a:r>
            <a:r>
              <a:rPr spc="-15" dirty="0"/>
              <a:t>Check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5307" y="816863"/>
            <a:ext cx="2962656" cy="38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07502" y="1999894"/>
            <a:ext cx="7007225" cy="357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Which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component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augmented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(RAG)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responsible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enhancing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retrieved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information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by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paraphrasing,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summarizing,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or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simplifying?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190"/>
              </a:spcBef>
              <a:buAutoNum type="alphaUcPeriod"/>
              <a:tabLst>
                <a:tab pos="355600" algn="l"/>
              </a:tabLst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80"/>
              </a:spcBef>
              <a:buAutoNum type="alphaUcPeriod"/>
              <a:tabLst>
                <a:tab pos="355600" algn="l"/>
              </a:tabLst>
            </a:pP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Augmentation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None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abo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8229600"/>
            <a:chOff x="0" y="0"/>
            <a:chExt cx="16256635" cy="8229600"/>
          </a:xfrm>
        </p:grpSpPr>
        <p:sp>
          <p:nvSpPr>
            <p:cNvPr id="3" name="object 3"/>
            <p:cNvSpPr/>
            <p:nvPr/>
          </p:nvSpPr>
          <p:spPr>
            <a:xfrm>
              <a:off x="4884419" y="4507991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3060191" y="0"/>
                  </a:moveTo>
                  <a:lnTo>
                    <a:pt x="0" y="0"/>
                  </a:lnTo>
                  <a:lnTo>
                    <a:pt x="0" y="2799715"/>
                  </a:lnTo>
                  <a:lnTo>
                    <a:pt x="6525" y="2848309"/>
                  </a:lnTo>
                  <a:lnTo>
                    <a:pt x="24943" y="2891968"/>
                  </a:lnTo>
                  <a:lnTo>
                    <a:pt x="53514" y="2928953"/>
                  </a:lnTo>
                  <a:lnTo>
                    <a:pt x="90499" y="2957524"/>
                  </a:lnTo>
                  <a:lnTo>
                    <a:pt x="134158" y="2975942"/>
                  </a:lnTo>
                  <a:lnTo>
                    <a:pt x="182752" y="2982468"/>
                  </a:lnTo>
                  <a:lnTo>
                    <a:pt x="2877438" y="2982468"/>
                  </a:lnTo>
                  <a:lnTo>
                    <a:pt x="2926033" y="2975942"/>
                  </a:lnTo>
                  <a:lnTo>
                    <a:pt x="2969692" y="2957524"/>
                  </a:lnTo>
                  <a:lnTo>
                    <a:pt x="3006677" y="2928953"/>
                  </a:lnTo>
                  <a:lnTo>
                    <a:pt x="3035248" y="2891968"/>
                  </a:lnTo>
                  <a:lnTo>
                    <a:pt x="3053666" y="2848309"/>
                  </a:lnTo>
                  <a:lnTo>
                    <a:pt x="3060191" y="27997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84419" y="4507991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0" y="0"/>
                  </a:moveTo>
                  <a:lnTo>
                    <a:pt x="3060191" y="0"/>
                  </a:lnTo>
                  <a:lnTo>
                    <a:pt x="3060191" y="2799715"/>
                  </a:lnTo>
                  <a:lnTo>
                    <a:pt x="3053666" y="2848309"/>
                  </a:lnTo>
                  <a:lnTo>
                    <a:pt x="3035248" y="2891968"/>
                  </a:lnTo>
                  <a:lnTo>
                    <a:pt x="3006677" y="2928953"/>
                  </a:lnTo>
                  <a:lnTo>
                    <a:pt x="2969692" y="2957524"/>
                  </a:lnTo>
                  <a:lnTo>
                    <a:pt x="2926033" y="2975942"/>
                  </a:lnTo>
                  <a:lnTo>
                    <a:pt x="2877438" y="2982468"/>
                  </a:lnTo>
                  <a:lnTo>
                    <a:pt x="182752" y="2982468"/>
                  </a:lnTo>
                  <a:lnTo>
                    <a:pt x="134158" y="2975942"/>
                  </a:lnTo>
                  <a:lnTo>
                    <a:pt x="90499" y="2957524"/>
                  </a:lnTo>
                  <a:lnTo>
                    <a:pt x="53514" y="2928953"/>
                  </a:lnTo>
                  <a:lnTo>
                    <a:pt x="24943" y="2891968"/>
                  </a:lnTo>
                  <a:lnTo>
                    <a:pt x="6525" y="2848309"/>
                  </a:lnTo>
                  <a:lnTo>
                    <a:pt x="0" y="27997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51678" y="5332222"/>
            <a:ext cx="179832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Crea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nov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l 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cont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nt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 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va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rious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fields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78070" y="4181602"/>
            <a:ext cx="6583045" cy="3315335"/>
            <a:chOff x="4878070" y="4181602"/>
            <a:chExt cx="6583045" cy="3315335"/>
          </a:xfrm>
        </p:grpSpPr>
        <p:sp>
          <p:nvSpPr>
            <p:cNvPr id="7" name="object 7"/>
            <p:cNvSpPr/>
            <p:nvPr/>
          </p:nvSpPr>
          <p:spPr>
            <a:xfrm>
              <a:off x="4884420" y="4425696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3060192" y="0"/>
                  </a:moveTo>
                  <a:lnTo>
                    <a:pt x="0" y="0"/>
                  </a:lnTo>
                  <a:lnTo>
                    <a:pt x="0" y="89915"/>
                  </a:lnTo>
                  <a:lnTo>
                    <a:pt x="3060192" y="89915"/>
                  </a:lnTo>
                  <a:lnTo>
                    <a:pt x="306019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84420" y="4425696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0" y="89915"/>
                  </a:moveTo>
                  <a:lnTo>
                    <a:pt x="3060192" y="89915"/>
                  </a:lnTo>
                  <a:lnTo>
                    <a:pt x="3060192" y="0"/>
                  </a:lnTo>
                  <a:lnTo>
                    <a:pt x="0" y="0"/>
                  </a:lnTo>
                  <a:lnTo>
                    <a:pt x="0" y="899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11824" y="4187952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203453" y="0"/>
                  </a:moveTo>
                  <a:lnTo>
                    <a:pt x="0" y="219456"/>
                  </a:lnTo>
                  <a:lnTo>
                    <a:pt x="406907" y="219456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1824" y="4187952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0" y="219456"/>
                  </a:moveTo>
                  <a:lnTo>
                    <a:pt x="203453" y="0"/>
                  </a:lnTo>
                  <a:lnTo>
                    <a:pt x="406907" y="219456"/>
                  </a:lnTo>
                  <a:lnTo>
                    <a:pt x="0" y="21945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4191" y="4507992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3060191" y="0"/>
                  </a:moveTo>
                  <a:lnTo>
                    <a:pt x="0" y="0"/>
                  </a:lnTo>
                  <a:lnTo>
                    <a:pt x="0" y="2799715"/>
                  </a:lnTo>
                  <a:lnTo>
                    <a:pt x="6525" y="2848309"/>
                  </a:lnTo>
                  <a:lnTo>
                    <a:pt x="24943" y="2891968"/>
                  </a:lnTo>
                  <a:lnTo>
                    <a:pt x="53514" y="2928953"/>
                  </a:lnTo>
                  <a:lnTo>
                    <a:pt x="90499" y="2957524"/>
                  </a:lnTo>
                  <a:lnTo>
                    <a:pt x="134158" y="2975942"/>
                  </a:lnTo>
                  <a:lnTo>
                    <a:pt x="182752" y="2982468"/>
                  </a:lnTo>
                  <a:lnTo>
                    <a:pt x="2877438" y="2982468"/>
                  </a:lnTo>
                  <a:lnTo>
                    <a:pt x="2926033" y="2975942"/>
                  </a:lnTo>
                  <a:lnTo>
                    <a:pt x="2969692" y="2957524"/>
                  </a:lnTo>
                  <a:lnTo>
                    <a:pt x="3006677" y="2928953"/>
                  </a:lnTo>
                  <a:lnTo>
                    <a:pt x="3035248" y="2891968"/>
                  </a:lnTo>
                  <a:lnTo>
                    <a:pt x="3053666" y="2848309"/>
                  </a:lnTo>
                  <a:lnTo>
                    <a:pt x="3060191" y="27997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4191" y="4507992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0" y="0"/>
                  </a:moveTo>
                  <a:lnTo>
                    <a:pt x="3060191" y="0"/>
                  </a:lnTo>
                  <a:lnTo>
                    <a:pt x="3060191" y="2799715"/>
                  </a:lnTo>
                  <a:lnTo>
                    <a:pt x="3053666" y="2848309"/>
                  </a:lnTo>
                  <a:lnTo>
                    <a:pt x="3035248" y="2891968"/>
                  </a:lnTo>
                  <a:lnTo>
                    <a:pt x="3006677" y="2928953"/>
                  </a:lnTo>
                  <a:lnTo>
                    <a:pt x="2969692" y="2957524"/>
                  </a:lnTo>
                  <a:lnTo>
                    <a:pt x="2926033" y="2975942"/>
                  </a:lnTo>
                  <a:lnTo>
                    <a:pt x="2877438" y="2982468"/>
                  </a:lnTo>
                  <a:lnTo>
                    <a:pt x="182752" y="2982468"/>
                  </a:lnTo>
                  <a:lnTo>
                    <a:pt x="134158" y="2975942"/>
                  </a:lnTo>
                  <a:lnTo>
                    <a:pt x="90499" y="2957524"/>
                  </a:lnTo>
                  <a:lnTo>
                    <a:pt x="53514" y="2928953"/>
                  </a:lnTo>
                  <a:lnTo>
                    <a:pt x="24943" y="2891968"/>
                  </a:lnTo>
                  <a:lnTo>
                    <a:pt x="6525" y="2848309"/>
                  </a:lnTo>
                  <a:lnTo>
                    <a:pt x="0" y="27997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77782" y="5332222"/>
            <a:ext cx="25673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Empowers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content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 crea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5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desig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s, 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innovators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7842" y="4181602"/>
            <a:ext cx="6583045" cy="3315335"/>
            <a:chOff x="8387842" y="4181602"/>
            <a:chExt cx="6583045" cy="3315335"/>
          </a:xfrm>
        </p:grpSpPr>
        <p:sp>
          <p:nvSpPr>
            <p:cNvPr id="15" name="object 15"/>
            <p:cNvSpPr/>
            <p:nvPr/>
          </p:nvSpPr>
          <p:spPr>
            <a:xfrm>
              <a:off x="8394192" y="4425696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3060192" y="0"/>
                  </a:moveTo>
                  <a:lnTo>
                    <a:pt x="0" y="0"/>
                  </a:lnTo>
                  <a:lnTo>
                    <a:pt x="0" y="89915"/>
                  </a:lnTo>
                  <a:lnTo>
                    <a:pt x="3060192" y="89915"/>
                  </a:lnTo>
                  <a:lnTo>
                    <a:pt x="306019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94192" y="4425696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0" y="89915"/>
                  </a:moveTo>
                  <a:lnTo>
                    <a:pt x="3060192" y="89915"/>
                  </a:lnTo>
                  <a:lnTo>
                    <a:pt x="3060192" y="0"/>
                  </a:lnTo>
                  <a:lnTo>
                    <a:pt x="0" y="0"/>
                  </a:lnTo>
                  <a:lnTo>
                    <a:pt x="0" y="899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21596" y="4187952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203453" y="0"/>
                  </a:moveTo>
                  <a:lnTo>
                    <a:pt x="0" y="219456"/>
                  </a:lnTo>
                  <a:lnTo>
                    <a:pt x="406907" y="219456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21596" y="4187952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0" y="219456"/>
                  </a:moveTo>
                  <a:lnTo>
                    <a:pt x="203453" y="0"/>
                  </a:lnTo>
                  <a:lnTo>
                    <a:pt x="406907" y="219456"/>
                  </a:lnTo>
                  <a:lnTo>
                    <a:pt x="0" y="21945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03964" y="4507992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3060191" y="0"/>
                  </a:moveTo>
                  <a:lnTo>
                    <a:pt x="0" y="0"/>
                  </a:lnTo>
                  <a:lnTo>
                    <a:pt x="0" y="2799715"/>
                  </a:lnTo>
                  <a:lnTo>
                    <a:pt x="6525" y="2848309"/>
                  </a:lnTo>
                  <a:lnTo>
                    <a:pt x="24943" y="2891968"/>
                  </a:lnTo>
                  <a:lnTo>
                    <a:pt x="53514" y="2928953"/>
                  </a:lnTo>
                  <a:lnTo>
                    <a:pt x="90499" y="2957524"/>
                  </a:lnTo>
                  <a:lnTo>
                    <a:pt x="134158" y="2975942"/>
                  </a:lnTo>
                  <a:lnTo>
                    <a:pt x="182752" y="2982468"/>
                  </a:lnTo>
                  <a:lnTo>
                    <a:pt x="2877439" y="2982468"/>
                  </a:lnTo>
                  <a:lnTo>
                    <a:pt x="2926033" y="2975942"/>
                  </a:lnTo>
                  <a:lnTo>
                    <a:pt x="2969692" y="2957524"/>
                  </a:lnTo>
                  <a:lnTo>
                    <a:pt x="3006677" y="2928953"/>
                  </a:lnTo>
                  <a:lnTo>
                    <a:pt x="3035248" y="2891968"/>
                  </a:lnTo>
                  <a:lnTo>
                    <a:pt x="3053666" y="2848309"/>
                  </a:lnTo>
                  <a:lnTo>
                    <a:pt x="3060191" y="27997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903964" y="4507992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0" y="0"/>
                  </a:moveTo>
                  <a:lnTo>
                    <a:pt x="3060191" y="0"/>
                  </a:lnTo>
                  <a:lnTo>
                    <a:pt x="3060191" y="2799715"/>
                  </a:lnTo>
                  <a:lnTo>
                    <a:pt x="3053666" y="2848309"/>
                  </a:lnTo>
                  <a:lnTo>
                    <a:pt x="3035248" y="2891968"/>
                  </a:lnTo>
                  <a:lnTo>
                    <a:pt x="3006677" y="2928953"/>
                  </a:lnTo>
                  <a:lnTo>
                    <a:pt x="2969692" y="2957524"/>
                  </a:lnTo>
                  <a:lnTo>
                    <a:pt x="2926033" y="2975942"/>
                  </a:lnTo>
                  <a:lnTo>
                    <a:pt x="2877439" y="2982468"/>
                  </a:lnTo>
                  <a:lnTo>
                    <a:pt x="182752" y="2982468"/>
                  </a:lnTo>
                  <a:lnTo>
                    <a:pt x="134158" y="2975942"/>
                  </a:lnTo>
                  <a:lnTo>
                    <a:pt x="90499" y="2957524"/>
                  </a:lnTo>
                  <a:lnTo>
                    <a:pt x="53514" y="2928953"/>
                  </a:lnTo>
                  <a:lnTo>
                    <a:pt x="24943" y="2891968"/>
                  </a:lnTo>
                  <a:lnTo>
                    <a:pt x="6525" y="2848309"/>
                  </a:lnTo>
                  <a:lnTo>
                    <a:pt x="0" y="27997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349353" y="4996942"/>
            <a:ext cx="224599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Drives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advancements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desi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n,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product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development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68297" y="4181602"/>
            <a:ext cx="13602335" cy="3315335"/>
            <a:chOff x="1368297" y="4181602"/>
            <a:chExt cx="13602335" cy="3315335"/>
          </a:xfrm>
        </p:grpSpPr>
        <p:sp>
          <p:nvSpPr>
            <p:cNvPr id="23" name="object 23"/>
            <p:cNvSpPr/>
            <p:nvPr/>
          </p:nvSpPr>
          <p:spPr>
            <a:xfrm>
              <a:off x="11903964" y="4425696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3060191" y="0"/>
                  </a:moveTo>
                  <a:lnTo>
                    <a:pt x="0" y="0"/>
                  </a:lnTo>
                  <a:lnTo>
                    <a:pt x="0" y="89915"/>
                  </a:lnTo>
                  <a:lnTo>
                    <a:pt x="3060191" y="899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903964" y="4425696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0" y="89915"/>
                  </a:moveTo>
                  <a:lnTo>
                    <a:pt x="3060191" y="89915"/>
                  </a:lnTo>
                  <a:lnTo>
                    <a:pt x="3060191" y="0"/>
                  </a:lnTo>
                  <a:lnTo>
                    <a:pt x="0" y="0"/>
                  </a:lnTo>
                  <a:lnTo>
                    <a:pt x="0" y="899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231367" y="4187952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203453" y="0"/>
                  </a:moveTo>
                  <a:lnTo>
                    <a:pt x="0" y="219456"/>
                  </a:lnTo>
                  <a:lnTo>
                    <a:pt x="406908" y="219456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231367" y="4187952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0" y="219456"/>
                  </a:moveTo>
                  <a:lnTo>
                    <a:pt x="203453" y="0"/>
                  </a:lnTo>
                  <a:lnTo>
                    <a:pt x="406908" y="219456"/>
                  </a:lnTo>
                  <a:lnTo>
                    <a:pt x="0" y="21945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4647" y="4507992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3060191" y="0"/>
                  </a:moveTo>
                  <a:lnTo>
                    <a:pt x="0" y="0"/>
                  </a:lnTo>
                  <a:lnTo>
                    <a:pt x="0" y="2799715"/>
                  </a:lnTo>
                  <a:lnTo>
                    <a:pt x="6525" y="2848309"/>
                  </a:lnTo>
                  <a:lnTo>
                    <a:pt x="24943" y="2891968"/>
                  </a:lnTo>
                  <a:lnTo>
                    <a:pt x="53514" y="2928953"/>
                  </a:lnTo>
                  <a:lnTo>
                    <a:pt x="90499" y="2957524"/>
                  </a:lnTo>
                  <a:lnTo>
                    <a:pt x="134158" y="2975942"/>
                  </a:lnTo>
                  <a:lnTo>
                    <a:pt x="182753" y="2982468"/>
                  </a:lnTo>
                  <a:lnTo>
                    <a:pt x="2877439" y="2982468"/>
                  </a:lnTo>
                  <a:lnTo>
                    <a:pt x="2926033" y="2975942"/>
                  </a:lnTo>
                  <a:lnTo>
                    <a:pt x="2969692" y="2957524"/>
                  </a:lnTo>
                  <a:lnTo>
                    <a:pt x="3006677" y="2928953"/>
                  </a:lnTo>
                  <a:lnTo>
                    <a:pt x="3035248" y="2891968"/>
                  </a:lnTo>
                  <a:lnTo>
                    <a:pt x="3053666" y="2848309"/>
                  </a:lnTo>
                  <a:lnTo>
                    <a:pt x="3060191" y="27997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74647" y="4507992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0" y="0"/>
                  </a:moveTo>
                  <a:lnTo>
                    <a:pt x="3060191" y="0"/>
                  </a:lnTo>
                  <a:lnTo>
                    <a:pt x="3060191" y="2799715"/>
                  </a:lnTo>
                  <a:lnTo>
                    <a:pt x="3053666" y="2848309"/>
                  </a:lnTo>
                  <a:lnTo>
                    <a:pt x="3035248" y="2891968"/>
                  </a:lnTo>
                  <a:lnTo>
                    <a:pt x="3006677" y="2928953"/>
                  </a:lnTo>
                  <a:lnTo>
                    <a:pt x="2969692" y="2957524"/>
                  </a:lnTo>
                  <a:lnTo>
                    <a:pt x="2926033" y="2975942"/>
                  </a:lnTo>
                  <a:lnTo>
                    <a:pt x="2877439" y="2982468"/>
                  </a:lnTo>
                  <a:lnTo>
                    <a:pt x="182753" y="2982468"/>
                  </a:lnTo>
                  <a:lnTo>
                    <a:pt x="134158" y="2975942"/>
                  </a:lnTo>
                  <a:lnTo>
                    <a:pt x="90499" y="2957524"/>
                  </a:lnTo>
                  <a:lnTo>
                    <a:pt x="53514" y="2928953"/>
                  </a:lnTo>
                  <a:lnTo>
                    <a:pt x="24943" y="2891968"/>
                  </a:lnTo>
                  <a:lnTo>
                    <a:pt x="6525" y="2848309"/>
                  </a:lnTo>
                  <a:lnTo>
                    <a:pt x="0" y="27997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28292" y="5332222"/>
            <a:ext cx="22256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marR="5080" indent="-12192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Foste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crea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ivity 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innovation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68297" y="817250"/>
            <a:ext cx="12919710" cy="3705225"/>
            <a:chOff x="1368297" y="817250"/>
            <a:chExt cx="12919710" cy="3705225"/>
          </a:xfrm>
        </p:grpSpPr>
        <p:sp>
          <p:nvSpPr>
            <p:cNvPr id="31" name="object 31"/>
            <p:cNvSpPr/>
            <p:nvPr/>
          </p:nvSpPr>
          <p:spPr>
            <a:xfrm>
              <a:off x="1374647" y="4425695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3060191" y="0"/>
                  </a:moveTo>
                  <a:lnTo>
                    <a:pt x="0" y="0"/>
                  </a:lnTo>
                  <a:lnTo>
                    <a:pt x="0" y="89915"/>
                  </a:lnTo>
                  <a:lnTo>
                    <a:pt x="3060191" y="899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74647" y="4425695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0" y="89915"/>
                  </a:moveTo>
                  <a:lnTo>
                    <a:pt x="3060191" y="89915"/>
                  </a:lnTo>
                  <a:lnTo>
                    <a:pt x="3060191" y="0"/>
                  </a:lnTo>
                  <a:lnTo>
                    <a:pt x="0" y="0"/>
                  </a:lnTo>
                  <a:lnTo>
                    <a:pt x="0" y="899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02051" y="4187951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5" h="219710">
                  <a:moveTo>
                    <a:pt x="203454" y="0"/>
                  </a:moveTo>
                  <a:lnTo>
                    <a:pt x="0" y="219456"/>
                  </a:lnTo>
                  <a:lnTo>
                    <a:pt x="406908" y="219456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02051" y="4187951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5" h="219710">
                  <a:moveTo>
                    <a:pt x="0" y="219456"/>
                  </a:moveTo>
                  <a:lnTo>
                    <a:pt x="203454" y="0"/>
                  </a:lnTo>
                  <a:lnTo>
                    <a:pt x="406908" y="219456"/>
                  </a:lnTo>
                  <a:lnTo>
                    <a:pt x="0" y="21945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58339" y="1871472"/>
              <a:ext cx="1818639" cy="1819910"/>
            </a:xfrm>
            <a:custGeom>
              <a:avLst/>
              <a:gdLst/>
              <a:ahLst/>
              <a:cxnLst/>
              <a:rect l="l" t="t" r="r" b="b"/>
              <a:pathLst>
                <a:path w="1818639" h="1819910">
                  <a:moveTo>
                    <a:pt x="1818132" y="0"/>
                  </a:moveTo>
                  <a:lnTo>
                    <a:pt x="540512" y="0"/>
                  </a:lnTo>
                  <a:lnTo>
                    <a:pt x="491305" y="2208"/>
                  </a:lnTo>
                  <a:lnTo>
                    <a:pt x="443338" y="8706"/>
                  </a:lnTo>
                  <a:lnTo>
                    <a:pt x="396801" y="19303"/>
                  </a:lnTo>
                  <a:lnTo>
                    <a:pt x="351885" y="33808"/>
                  </a:lnTo>
                  <a:lnTo>
                    <a:pt x="308780" y="52032"/>
                  </a:lnTo>
                  <a:lnTo>
                    <a:pt x="267678" y="73782"/>
                  </a:lnTo>
                  <a:lnTo>
                    <a:pt x="228768" y="98869"/>
                  </a:lnTo>
                  <a:lnTo>
                    <a:pt x="192242" y="127101"/>
                  </a:lnTo>
                  <a:lnTo>
                    <a:pt x="158289" y="158289"/>
                  </a:lnTo>
                  <a:lnTo>
                    <a:pt x="127101" y="192242"/>
                  </a:lnTo>
                  <a:lnTo>
                    <a:pt x="98869" y="228768"/>
                  </a:lnTo>
                  <a:lnTo>
                    <a:pt x="73782" y="267678"/>
                  </a:lnTo>
                  <a:lnTo>
                    <a:pt x="52032" y="308780"/>
                  </a:lnTo>
                  <a:lnTo>
                    <a:pt x="33808" y="351885"/>
                  </a:lnTo>
                  <a:lnTo>
                    <a:pt x="19303" y="396801"/>
                  </a:lnTo>
                  <a:lnTo>
                    <a:pt x="8706" y="443338"/>
                  </a:lnTo>
                  <a:lnTo>
                    <a:pt x="2208" y="491305"/>
                  </a:lnTo>
                  <a:lnTo>
                    <a:pt x="0" y="540511"/>
                  </a:lnTo>
                  <a:lnTo>
                    <a:pt x="0" y="1819655"/>
                  </a:lnTo>
                  <a:lnTo>
                    <a:pt x="1277620" y="1819655"/>
                  </a:lnTo>
                  <a:lnTo>
                    <a:pt x="1326826" y="1817447"/>
                  </a:lnTo>
                  <a:lnTo>
                    <a:pt x="1374793" y="1810949"/>
                  </a:lnTo>
                  <a:lnTo>
                    <a:pt x="1421330" y="1800352"/>
                  </a:lnTo>
                  <a:lnTo>
                    <a:pt x="1466246" y="1785847"/>
                  </a:lnTo>
                  <a:lnTo>
                    <a:pt x="1509351" y="1767623"/>
                  </a:lnTo>
                  <a:lnTo>
                    <a:pt x="1550453" y="1745873"/>
                  </a:lnTo>
                  <a:lnTo>
                    <a:pt x="1589363" y="1720786"/>
                  </a:lnTo>
                  <a:lnTo>
                    <a:pt x="1625889" y="1692554"/>
                  </a:lnTo>
                  <a:lnTo>
                    <a:pt x="1659842" y="1661366"/>
                  </a:lnTo>
                  <a:lnTo>
                    <a:pt x="1691030" y="1627413"/>
                  </a:lnTo>
                  <a:lnTo>
                    <a:pt x="1719262" y="1590887"/>
                  </a:lnTo>
                  <a:lnTo>
                    <a:pt x="1744349" y="1551977"/>
                  </a:lnTo>
                  <a:lnTo>
                    <a:pt x="1766099" y="1510875"/>
                  </a:lnTo>
                  <a:lnTo>
                    <a:pt x="1784323" y="1467770"/>
                  </a:lnTo>
                  <a:lnTo>
                    <a:pt x="1798828" y="1422854"/>
                  </a:lnTo>
                  <a:lnTo>
                    <a:pt x="1809425" y="1376317"/>
                  </a:lnTo>
                  <a:lnTo>
                    <a:pt x="1815923" y="1328350"/>
                  </a:lnTo>
                  <a:lnTo>
                    <a:pt x="1818132" y="1279143"/>
                  </a:lnTo>
                  <a:lnTo>
                    <a:pt x="1818132" y="0"/>
                  </a:lnTo>
                  <a:close/>
                </a:path>
              </a:pathLst>
            </a:custGeom>
            <a:solidFill>
              <a:srgbClr val="838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35376" y="2315882"/>
              <a:ext cx="274955" cy="393065"/>
            </a:xfrm>
            <a:custGeom>
              <a:avLst/>
              <a:gdLst/>
              <a:ahLst/>
              <a:cxnLst/>
              <a:rect l="l" t="t" r="r" b="b"/>
              <a:pathLst>
                <a:path w="274955" h="393064">
                  <a:moveTo>
                    <a:pt x="171818" y="360476"/>
                  </a:moveTo>
                  <a:lnTo>
                    <a:pt x="103111" y="360476"/>
                  </a:lnTo>
                  <a:lnTo>
                    <a:pt x="106400" y="373138"/>
                  </a:lnTo>
                  <a:lnTo>
                    <a:pt x="113880" y="383362"/>
                  </a:lnTo>
                  <a:lnTo>
                    <a:pt x="124561" y="390194"/>
                  </a:lnTo>
                  <a:lnTo>
                    <a:pt x="137414" y="392696"/>
                  </a:lnTo>
                  <a:lnTo>
                    <a:pt x="141566" y="391896"/>
                  </a:lnTo>
                  <a:lnTo>
                    <a:pt x="171386" y="362115"/>
                  </a:lnTo>
                  <a:lnTo>
                    <a:pt x="171818" y="360476"/>
                  </a:lnTo>
                  <a:close/>
                </a:path>
                <a:path w="274955" h="393064">
                  <a:moveTo>
                    <a:pt x="200952" y="314515"/>
                  </a:moveTo>
                  <a:lnTo>
                    <a:pt x="193738" y="307301"/>
                  </a:lnTo>
                  <a:lnTo>
                    <a:pt x="184823" y="307301"/>
                  </a:lnTo>
                  <a:lnTo>
                    <a:pt x="81203" y="307301"/>
                  </a:lnTo>
                  <a:lnTo>
                    <a:pt x="73977" y="314515"/>
                  </a:lnTo>
                  <a:lnTo>
                    <a:pt x="73977" y="332308"/>
                  </a:lnTo>
                  <a:lnTo>
                    <a:pt x="81203" y="339521"/>
                  </a:lnTo>
                  <a:lnTo>
                    <a:pt x="193738" y="339521"/>
                  </a:lnTo>
                  <a:lnTo>
                    <a:pt x="200952" y="332308"/>
                  </a:lnTo>
                  <a:lnTo>
                    <a:pt x="200952" y="314515"/>
                  </a:lnTo>
                  <a:close/>
                </a:path>
                <a:path w="274955" h="393064">
                  <a:moveTo>
                    <a:pt x="274929" y="141020"/>
                  </a:moveTo>
                  <a:lnTo>
                    <a:pt x="274840" y="135750"/>
                  </a:lnTo>
                  <a:lnTo>
                    <a:pt x="267436" y="93281"/>
                  </a:lnTo>
                  <a:lnTo>
                    <a:pt x="247738" y="55968"/>
                  </a:lnTo>
                  <a:lnTo>
                    <a:pt x="243205" y="51485"/>
                  </a:lnTo>
                  <a:lnTo>
                    <a:pt x="243205" y="135750"/>
                  </a:lnTo>
                  <a:lnTo>
                    <a:pt x="243103" y="141020"/>
                  </a:lnTo>
                  <a:lnTo>
                    <a:pt x="232168" y="184505"/>
                  </a:lnTo>
                  <a:lnTo>
                    <a:pt x="217728" y="205689"/>
                  </a:lnTo>
                  <a:lnTo>
                    <a:pt x="208991" y="216903"/>
                  </a:lnTo>
                  <a:lnTo>
                    <a:pt x="200926" y="228587"/>
                  </a:lnTo>
                  <a:lnTo>
                    <a:pt x="193548" y="240728"/>
                  </a:lnTo>
                  <a:lnTo>
                    <a:pt x="186867" y="253263"/>
                  </a:lnTo>
                  <a:lnTo>
                    <a:pt x="88061" y="253263"/>
                  </a:lnTo>
                  <a:lnTo>
                    <a:pt x="65849" y="216903"/>
                  </a:lnTo>
                  <a:lnTo>
                    <a:pt x="51689" y="199047"/>
                  </a:lnTo>
                  <a:lnTo>
                    <a:pt x="46901" y="191973"/>
                  </a:lnTo>
                  <a:lnTo>
                    <a:pt x="32448" y="149098"/>
                  </a:lnTo>
                  <a:lnTo>
                    <a:pt x="31724" y="135750"/>
                  </a:lnTo>
                  <a:lnTo>
                    <a:pt x="40538" y="95135"/>
                  </a:lnTo>
                  <a:lnTo>
                    <a:pt x="63284" y="62026"/>
                  </a:lnTo>
                  <a:lnTo>
                    <a:pt x="96672" y="39687"/>
                  </a:lnTo>
                  <a:lnTo>
                    <a:pt x="137414" y="31343"/>
                  </a:lnTo>
                  <a:lnTo>
                    <a:pt x="178181" y="39687"/>
                  </a:lnTo>
                  <a:lnTo>
                    <a:pt x="211594" y="62039"/>
                  </a:lnTo>
                  <a:lnTo>
                    <a:pt x="234365" y="95148"/>
                  </a:lnTo>
                  <a:lnTo>
                    <a:pt x="243205" y="135750"/>
                  </a:lnTo>
                  <a:lnTo>
                    <a:pt x="243205" y="51485"/>
                  </a:lnTo>
                  <a:lnTo>
                    <a:pt x="222885" y="31343"/>
                  </a:lnTo>
                  <a:lnTo>
                    <a:pt x="218033" y="26530"/>
                  </a:lnTo>
                  <a:lnTo>
                    <a:pt x="180530" y="7150"/>
                  </a:lnTo>
                  <a:lnTo>
                    <a:pt x="137414" y="0"/>
                  </a:lnTo>
                  <a:lnTo>
                    <a:pt x="94411" y="7124"/>
                  </a:lnTo>
                  <a:lnTo>
                    <a:pt x="56997" y="26416"/>
                  </a:lnTo>
                  <a:lnTo>
                    <a:pt x="27330" y="55714"/>
                  </a:lnTo>
                  <a:lnTo>
                    <a:pt x="7607" y="92887"/>
                  </a:lnTo>
                  <a:lnTo>
                    <a:pt x="0" y="135750"/>
                  </a:lnTo>
                  <a:lnTo>
                    <a:pt x="38" y="141020"/>
                  </a:lnTo>
                  <a:lnTo>
                    <a:pt x="9575" y="188607"/>
                  </a:lnTo>
                  <a:lnTo>
                    <a:pt x="33439" y="227698"/>
                  </a:lnTo>
                  <a:lnTo>
                    <a:pt x="42646" y="240042"/>
                  </a:lnTo>
                  <a:lnTo>
                    <a:pt x="51104" y="252869"/>
                  </a:lnTo>
                  <a:lnTo>
                    <a:pt x="58788" y="266166"/>
                  </a:lnTo>
                  <a:lnTo>
                    <a:pt x="67500" y="283489"/>
                  </a:lnTo>
                  <a:lnTo>
                    <a:pt x="71158" y="285762"/>
                  </a:lnTo>
                  <a:lnTo>
                    <a:pt x="75158" y="285813"/>
                  </a:lnTo>
                  <a:lnTo>
                    <a:pt x="199885" y="285813"/>
                  </a:lnTo>
                  <a:lnTo>
                    <a:pt x="203885" y="285762"/>
                  </a:lnTo>
                  <a:lnTo>
                    <a:pt x="207543" y="283489"/>
                  </a:lnTo>
                  <a:lnTo>
                    <a:pt x="216255" y="266166"/>
                  </a:lnTo>
                  <a:lnTo>
                    <a:pt x="223723" y="253263"/>
                  </a:lnTo>
                  <a:lnTo>
                    <a:pt x="223951" y="252857"/>
                  </a:lnTo>
                  <a:lnTo>
                    <a:pt x="232410" y="240030"/>
                  </a:lnTo>
                  <a:lnTo>
                    <a:pt x="241604" y="227698"/>
                  </a:lnTo>
                  <a:lnTo>
                    <a:pt x="248818" y="218744"/>
                  </a:lnTo>
                  <a:lnTo>
                    <a:pt x="255206" y="209207"/>
                  </a:lnTo>
                  <a:lnTo>
                    <a:pt x="272122" y="165201"/>
                  </a:lnTo>
                  <a:lnTo>
                    <a:pt x="274027" y="153187"/>
                  </a:lnTo>
                  <a:lnTo>
                    <a:pt x="274929" y="1410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5723" y="2695146"/>
              <a:ext cx="167298" cy="16714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0972" y="2375579"/>
              <a:ext cx="115904" cy="1611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2074" y="2884953"/>
              <a:ext cx="212401" cy="1673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462015" y="1871472"/>
              <a:ext cx="1818639" cy="1819910"/>
            </a:xfrm>
            <a:custGeom>
              <a:avLst/>
              <a:gdLst/>
              <a:ahLst/>
              <a:cxnLst/>
              <a:rect l="l" t="t" r="r" b="b"/>
              <a:pathLst>
                <a:path w="1818640" h="1819910">
                  <a:moveTo>
                    <a:pt x="1818132" y="0"/>
                  </a:moveTo>
                  <a:lnTo>
                    <a:pt x="540512" y="0"/>
                  </a:lnTo>
                  <a:lnTo>
                    <a:pt x="491305" y="2208"/>
                  </a:lnTo>
                  <a:lnTo>
                    <a:pt x="443338" y="8706"/>
                  </a:lnTo>
                  <a:lnTo>
                    <a:pt x="396801" y="19303"/>
                  </a:lnTo>
                  <a:lnTo>
                    <a:pt x="351885" y="33808"/>
                  </a:lnTo>
                  <a:lnTo>
                    <a:pt x="308780" y="52032"/>
                  </a:lnTo>
                  <a:lnTo>
                    <a:pt x="267678" y="73782"/>
                  </a:lnTo>
                  <a:lnTo>
                    <a:pt x="228768" y="98869"/>
                  </a:lnTo>
                  <a:lnTo>
                    <a:pt x="192242" y="127101"/>
                  </a:lnTo>
                  <a:lnTo>
                    <a:pt x="158289" y="158289"/>
                  </a:lnTo>
                  <a:lnTo>
                    <a:pt x="127101" y="192242"/>
                  </a:lnTo>
                  <a:lnTo>
                    <a:pt x="98869" y="228768"/>
                  </a:lnTo>
                  <a:lnTo>
                    <a:pt x="73782" y="267678"/>
                  </a:lnTo>
                  <a:lnTo>
                    <a:pt x="52032" y="308780"/>
                  </a:lnTo>
                  <a:lnTo>
                    <a:pt x="33808" y="351885"/>
                  </a:lnTo>
                  <a:lnTo>
                    <a:pt x="19303" y="396801"/>
                  </a:lnTo>
                  <a:lnTo>
                    <a:pt x="8706" y="443338"/>
                  </a:lnTo>
                  <a:lnTo>
                    <a:pt x="2208" y="491305"/>
                  </a:lnTo>
                  <a:lnTo>
                    <a:pt x="0" y="540511"/>
                  </a:lnTo>
                  <a:lnTo>
                    <a:pt x="0" y="1819655"/>
                  </a:lnTo>
                  <a:lnTo>
                    <a:pt x="1277619" y="1819655"/>
                  </a:lnTo>
                  <a:lnTo>
                    <a:pt x="1326826" y="1817447"/>
                  </a:lnTo>
                  <a:lnTo>
                    <a:pt x="1374793" y="1810949"/>
                  </a:lnTo>
                  <a:lnTo>
                    <a:pt x="1421330" y="1800352"/>
                  </a:lnTo>
                  <a:lnTo>
                    <a:pt x="1466246" y="1785847"/>
                  </a:lnTo>
                  <a:lnTo>
                    <a:pt x="1509351" y="1767623"/>
                  </a:lnTo>
                  <a:lnTo>
                    <a:pt x="1550453" y="1745873"/>
                  </a:lnTo>
                  <a:lnTo>
                    <a:pt x="1589363" y="1720786"/>
                  </a:lnTo>
                  <a:lnTo>
                    <a:pt x="1625889" y="1692554"/>
                  </a:lnTo>
                  <a:lnTo>
                    <a:pt x="1659842" y="1661366"/>
                  </a:lnTo>
                  <a:lnTo>
                    <a:pt x="1691030" y="1627413"/>
                  </a:lnTo>
                  <a:lnTo>
                    <a:pt x="1719262" y="1590887"/>
                  </a:lnTo>
                  <a:lnTo>
                    <a:pt x="1744349" y="1551977"/>
                  </a:lnTo>
                  <a:lnTo>
                    <a:pt x="1766099" y="1510875"/>
                  </a:lnTo>
                  <a:lnTo>
                    <a:pt x="1784323" y="1467770"/>
                  </a:lnTo>
                  <a:lnTo>
                    <a:pt x="1798828" y="1422854"/>
                  </a:lnTo>
                  <a:lnTo>
                    <a:pt x="1809425" y="1376317"/>
                  </a:lnTo>
                  <a:lnTo>
                    <a:pt x="1815923" y="1328350"/>
                  </a:lnTo>
                  <a:lnTo>
                    <a:pt x="1818132" y="1279143"/>
                  </a:lnTo>
                  <a:lnTo>
                    <a:pt x="1818132" y="0"/>
                  </a:lnTo>
                  <a:close/>
                </a:path>
              </a:pathLst>
            </a:custGeom>
            <a:solidFill>
              <a:srgbClr val="D071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007252" y="2354097"/>
              <a:ext cx="663575" cy="702945"/>
            </a:xfrm>
            <a:custGeom>
              <a:avLst/>
              <a:gdLst/>
              <a:ahLst/>
              <a:cxnLst/>
              <a:rect l="l" t="t" r="r" b="b"/>
              <a:pathLst>
                <a:path w="663575" h="702944">
                  <a:moveTo>
                    <a:pt x="168173" y="558571"/>
                  </a:moveTo>
                  <a:lnTo>
                    <a:pt x="107518" y="558571"/>
                  </a:lnTo>
                  <a:lnTo>
                    <a:pt x="107518" y="601548"/>
                  </a:lnTo>
                  <a:lnTo>
                    <a:pt x="125133" y="601548"/>
                  </a:lnTo>
                  <a:lnTo>
                    <a:pt x="168173" y="558571"/>
                  </a:lnTo>
                  <a:close/>
                </a:path>
                <a:path w="663575" h="702944">
                  <a:moveTo>
                    <a:pt x="254228" y="472643"/>
                  </a:moveTo>
                  <a:lnTo>
                    <a:pt x="107518" y="472643"/>
                  </a:lnTo>
                  <a:lnTo>
                    <a:pt x="107518" y="515607"/>
                  </a:lnTo>
                  <a:lnTo>
                    <a:pt x="211201" y="515607"/>
                  </a:lnTo>
                  <a:lnTo>
                    <a:pt x="254228" y="472643"/>
                  </a:lnTo>
                  <a:close/>
                </a:path>
                <a:path w="663575" h="702944">
                  <a:moveTo>
                    <a:pt x="290296" y="214845"/>
                  </a:moveTo>
                  <a:lnTo>
                    <a:pt x="107518" y="214845"/>
                  </a:lnTo>
                  <a:lnTo>
                    <a:pt x="107518" y="343738"/>
                  </a:lnTo>
                  <a:lnTo>
                    <a:pt x="290296" y="343738"/>
                  </a:lnTo>
                  <a:lnTo>
                    <a:pt x="290296" y="214845"/>
                  </a:lnTo>
                  <a:close/>
                </a:path>
                <a:path w="663575" h="702944">
                  <a:moveTo>
                    <a:pt x="340296" y="386702"/>
                  </a:moveTo>
                  <a:lnTo>
                    <a:pt x="107518" y="386702"/>
                  </a:lnTo>
                  <a:lnTo>
                    <a:pt x="107518" y="429679"/>
                  </a:lnTo>
                  <a:lnTo>
                    <a:pt x="297256" y="429679"/>
                  </a:lnTo>
                  <a:lnTo>
                    <a:pt x="340296" y="386702"/>
                  </a:lnTo>
                  <a:close/>
                </a:path>
                <a:path w="663575" h="702944">
                  <a:moveTo>
                    <a:pt x="426351" y="300774"/>
                  </a:moveTo>
                  <a:lnTo>
                    <a:pt x="333298" y="300774"/>
                  </a:lnTo>
                  <a:lnTo>
                    <a:pt x="333298" y="343738"/>
                  </a:lnTo>
                  <a:lnTo>
                    <a:pt x="383324" y="343738"/>
                  </a:lnTo>
                  <a:lnTo>
                    <a:pt x="426351" y="300774"/>
                  </a:lnTo>
                  <a:close/>
                </a:path>
                <a:path w="663575" h="702944">
                  <a:moveTo>
                    <a:pt x="512406" y="214845"/>
                  </a:moveTo>
                  <a:lnTo>
                    <a:pt x="333298" y="214845"/>
                  </a:lnTo>
                  <a:lnTo>
                    <a:pt x="333298" y="257810"/>
                  </a:lnTo>
                  <a:lnTo>
                    <a:pt x="469379" y="257810"/>
                  </a:lnTo>
                  <a:lnTo>
                    <a:pt x="512406" y="214845"/>
                  </a:lnTo>
                  <a:close/>
                </a:path>
                <a:path w="663575" h="702944">
                  <a:moveTo>
                    <a:pt x="516077" y="128905"/>
                  </a:moveTo>
                  <a:lnTo>
                    <a:pt x="107518" y="128905"/>
                  </a:lnTo>
                  <a:lnTo>
                    <a:pt x="107518" y="171869"/>
                  </a:lnTo>
                  <a:lnTo>
                    <a:pt x="516077" y="171869"/>
                  </a:lnTo>
                  <a:lnTo>
                    <a:pt x="516077" y="128905"/>
                  </a:lnTo>
                  <a:close/>
                </a:path>
                <a:path w="663575" h="702944">
                  <a:moveTo>
                    <a:pt x="663016" y="64452"/>
                  </a:moveTo>
                  <a:lnTo>
                    <a:pt x="623608" y="64452"/>
                  </a:lnTo>
                  <a:lnTo>
                    <a:pt x="623608" y="0"/>
                  </a:lnTo>
                  <a:lnTo>
                    <a:pt x="0" y="0"/>
                  </a:lnTo>
                  <a:lnTo>
                    <a:pt x="0" y="644512"/>
                  </a:lnTo>
                  <a:lnTo>
                    <a:pt x="6781" y="677875"/>
                  </a:lnTo>
                  <a:lnTo>
                    <a:pt x="23672" y="702856"/>
                  </a:lnTo>
                  <a:lnTo>
                    <a:pt x="69240" y="657352"/>
                  </a:lnTo>
                  <a:lnTo>
                    <a:pt x="66205" y="652856"/>
                  </a:lnTo>
                  <a:lnTo>
                    <a:pt x="64503" y="644512"/>
                  </a:lnTo>
                  <a:lnTo>
                    <a:pt x="64503" y="64452"/>
                  </a:lnTo>
                  <a:lnTo>
                    <a:pt x="559092" y="64452"/>
                  </a:lnTo>
                  <a:lnTo>
                    <a:pt x="559092" y="168236"/>
                  </a:lnTo>
                  <a:lnTo>
                    <a:pt x="663016" y="644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65691" y="1871472"/>
              <a:ext cx="1818639" cy="1819910"/>
            </a:xfrm>
            <a:custGeom>
              <a:avLst/>
              <a:gdLst/>
              <a:ahLst/>
              <a:cxnLst/>
              <a:rect l="l" t="t" r="r" b="b"/>
              <a:pathLst>
                <a:path w="1818640" h="1819910">
                  <a:moveTo>
                    <a:pt x="1818131" y="0"/>
                  </a:moveTo>
                  <a:lnTo>
                    <a:pt x="540511" y="0"/>
                  </a:lnTo>
                  <a:lnTo>
                    <a:pt x="491305" y="2208"/>
                  </a:lnTo>
                  <a:lnTo>
                    <a:pt x="443338" y="8706"/>
                  </a:lnTo>
                  <a:lnTo>
                    <a:pt x="396801" y="19303"/>
                  </a:lnTo>
                  <a:lnTo>
                    <a:pt x="351885" y="33808"/>
                  </a:lnTo>
                  <a:lnTo>
                    <a:pt x="308780" y="52032"/>
                  </a:lnTo>
                  <a:lnTo>
                    <a:pt x="267678" y="73782"/>
                  </a:lnTo>
                  <a:lnTo>
                    <a:pt x="228768" y="98869"/>
                  </a:lnTo>
                  <a:lnTo>
                    <a:pt x="192242" y="127101"/>
                  </a:lnTo>
                  <a:lnTo>
                    <a:pt x="158289" y="158289"/>
                  </a:lnTo>
                  <a:lnTo>
                    <a:pt x="127101" y="192242"/>
                  </a:lnTo>
                  <a:lnTo>
                    <a:pt x="98869" y="228768"/>
                  </a:lnTo>
                  <a:lnTo>
                    <a:pt x="73782" y="267678"/>
                  </a:lnTo>
                  <a:lnTo>
                    <a:pt x="52032" y="308780"/>
                  </a:lnTo>
                  <a:lnTo>
                    <a:pt x="33808" y="351885"/>
                  </a:lnTo>
                  <a:lnTo>
                    <a:pt x="19303" y="396801"/>
                  </a:lnTo>
                  <a:lnTo>
                    <a:pt x="8706" y="443338"/>
                  </a:lnTo>
                  <a:lnTo>
                    <a:pt x="2208" y="491305"/>
                  </a:lnTo>
                  <a:lnTo>
                    <a:pt x="0" y="540511"/>
                  </a:lnTo>
                  <a:lnTo>
                    <a:pt x="0" y="1819655"/>
                  </a:lnTo>
                  <a:lnTo>
                    <a:pt x="1277619" y="1819655"/>
                  </a:lnTo>
                  <a:lnTo>
                    <a:pt x="1326826" y="1817447"/>
                  </a:lnTo>
                  <a:lnTo>
                    <a:pt x="1374793" y="1810949"/>
                  </a:lnTo>
                  <a:lnTo>
                    <a:pt x="1421330" y="1800352"/>
                  </a:lnTo>
                  <a:lnTo>
                    <a:pt x="1466246" y="1785847"/>
                  </a:lnTo>
                  <a:lnTo>
                    <a:pt x="1509351" y="1767623"/>
                  </a:lnTo>
                  <a:lnTo>
                    <a:pt x="1550453" y="1745873"/>
                  </a:lnTo>
                  <a:lnTo>
                    <a:pt x="1589363" y="1720786"/>
                  </a:lnTo>
                  <a:lnTo>
                    <a:pt x="1625889" y="1692554"/>
                  </a:lnTo>
                  <a:lnTo>
                    <a:pt x="1659842" y="1661366"/>
                  </a:lnTo>
                  <a:lnTo>
                    <a:pt x="1691030" y="1627413"/>
                  </a:lnTo>
                  <a:lnTo>
                    <a:pt x="1719262" y="1590887"/>
                  </a:lnTo>
                  <a:lnTo>
                    <a:pt x="1744349" y="1551977"/>
                  </a:lnTo>
                  <a:lnTo>
                    <a:pt x="1766099" y="1510875"/>
                  </a:lnTo>
                  <a:lnTo>
                    <a:pt x="1784323" y="1467770"/>
                  </a:lnTo>
                  <a:lnTo>
                    <a:pt x="1798828" y="1422854"/>
                  </a:lnTo>
                  <a:lnTo>
                    <a:pt x="1809425" y="1376317"/>
                  </a:lnTo>
                  <a:lnTo>
                    <a:pt x="1815923" y="1328350"/>
                  </a:lnTo>
                  <a:lnTo>
                    <a:pt x="1818131" y="1279143"/>
                  </a:lnTo>
                  <a:lnTo>
                    <a:pt x="1818131" y="0"/>
                  </a:lnTo>
                  <a:close/>
                </a:path>
              </a:pathLst>
            </a:custGeom>
            <a:solidFill>
              <a:srgbClr val="AB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469367" y="1871472"/>
              <a:ext cx="1818639" cy="1819910"/>
            </a:xfrm>
            <a:custGeom>
              <a:avLst/>
              <a:gdLst/>
              <a:ahLst/>
              <a:cxnLst/>
              <a:rect l="l" t="t" r="r" b="b"/>
              <a:pathLst>
                <a:path w="1818640" h="1819910">
                  <a:moveTo>
                    <a:pt x="1818131" y="0"/>
                  </a:moveTo>
                  <a:lnTo>
                    <a:pt x="540512" y="0"/>
                  </a:lnTo>
                  <a:lnTo>
                    <a:pt x="491305" y="2208"/>
                  </a:lnTo>
                  <a:lnTo>
                    <a:pt x="443338" y="8706"/>
                  </a:lnTo>
                  <a:lnTo>
                    <a:pt x="396801" y="19303"/>
                  </a:lnTo>
                  <a:lnTo>
                    <a:pt x="351885" y="33808"/>
                  </a:lnTo>
                  <a:lnTo>
                    <a:pt x="308780" y="52032"/>
                  </a:lnTo>
                  <a:lnTo>
                    <a:pt x="267678" y="73782"/>
                  </a:lnTo>
                  <a:lnTo>
                    <a:pt x="228768" y="98869"/>
                  </a:lnTo>
                  <a:lnTo>
                    <a:pt x="192242" y="127101"/>
                  </a:lnTo>
                  <a:lnTo>
                    <a:pt x="158289" y="158289"/>
                  </a:lnTo>
                  <a:lnTo>
                    <a:pt x="127101" y="192242"/>
                  </a:lnTo>
                  <a:lnTo>
                    <a:pt x="98869" y="228768"/>
                  </a:lnTo>
                  <a:lnTo>
                    <a:pt x="73782" y="267678"/>
                  </a:lnTo>
                  <a:lnTo>
                    <a:pt x="52032" y="308780"/>
                  </a:lnTo>
                  <a:lnTo>
                    <a:pt x="33808" y="351885"/>
                  </a:lnTo>
                  <a:lnTo>
                    <a:pt x="19303" y="396801"/>
                  </a:lnTo>
                  <a:lnTo>
                    <a:pt x="8706" y="443338"/>
                  </a:lnTo>
                  <a:lnTo>
                    <a:pt x="2208" y="491305"/>
                  </a:lnTo>
                  <a:lnTo>
                    <a:pt x="0" y="540511"/>
                  </a:lnTo>
                  <a:lnTo>
                    <a:pt x="0" y="1819655"/>
                  </a:lnTo>
                  <a:lnTo>
                    <a:pt x="1277620" y="1819655"/>
                  </a:lnTo>
                  <a:lnTo>
                    <a:pt x="1326826" y="1817447"/>
                  </a:lnTo>
                  <a:lnTo>
                    <a:pt x="1374793" y="1810949"/>
                  </a:lnTo>
                  <a:lnTo>
                    <a:pt x="1421330" y="1800352"/>
                  </a:lnTo>
                  <a:lnTo>
                    <a:pt x="1466246" y="1785847"/>
                  </a:lnTo>
                  <a:lnTo>
                    <a:pt x="1509351" y="1767623"/>
                  </a:lnTo>
                  <a:lnTo>
                    <a:pt x="1550453" y="1745873"/>
                  </a:lnTo>
                  <a:lnTo>
                    <a:pt x="1589363" y="1720786"/>
                  </a:lnTo>
                  <a:lnTo>
                    <a:pt x="1625889" y="1692554"/>
                  </a:lnTo>
                  <a:lnTo>
                    <a:pt x="1659842" y="1661366"/>
                  </a:lnTo>
                  <a:lnTo>
                    <a:pt x="1691030" y="1627413"/>
                  </a:lnTo>
                  <a:lnTo>
                    <a:pt x="1719262" y="1590887"/>
                  </a:lnTo>
                  <a:lnTo>
                    <a:pt x="1744349" y="1551977"/>
                  </a:lnTo>
                  <a:lnTo>
                    <a:pt x="1766099" y="1510875"/>
                  </a:lnTo>
                  <a:lnTo>
                    <a:pt x="1784323" y="1467770"/>
                  </a:lnTo>
                  <a:lnTo>
                    <a:pt x="1798828" y="1422854"/>
                  </a:lnTo>
                  <a:lnTo>
                    <a:pt x="1809425" y="1376317"/>
                  </a:lnTo>
                  <a:lnTo>
                    <a:pt x="1815923" y="1328350"/>
                  </a:lnTo>
                  <a:lnTo>
                    <a:pt x="1818131" y="1279143"/>
                  </a:lnTo>
                  <a:lnTo>
                    <a:pt x="1818131" y="0"/>
                  </a:lnTo>
                  <a:close/>
                </a:path>
              </a:pathLst>
            </a:custGeom>
            <a:solidFill>
              <a:srgbClr val="BD7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4458" y="2602015"/>
              <a:ext cx="321234" cy="45710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3174472" y="2316593"/>
              <a:ext cx="443230" cy="403225"/>
            </a:xfrm>
            <a:custGeom>
              <a:avLst/>
              <a:gdLst/>
              <a:ahLst/>
              <a:cxnLst/>
              <a:rect l="l" t="t" r="r" b="b"/>
              <a:pathLst>
                <a:path w="443230" h="403225">
                  <a:moveTo>
                    <a:pt x="359333" y="245567"/>
                  </a:moveTo>
                  <a:lnTo>
                    <a:pt x="321589" y="224624"/>
                  </a:lnTo>
                  <a:lnTo>
                    <a:pt x="272059" y="201282"/>
                  </a:lnTo>
                  <a:lnTo>
                    <a:pt x="220179" y="184416"/>
                  </a:lnTo>
                  <a:lnTo>
                    <a:pt x="166598" y="174205"/>
                  </a:lnTo>
                  <a:lnTo>
                    <a:pt x="111937" y="170815"/>
                  </a:lnTo>
                  <a:lnTo>
                    <a:pt x="101180" y="170815"/>
                  </a:lnTo>
                  <a:lnTo>
                    <a:pt x="45707" y="172097"/>
                  </a:lnTo>
                  <a:lnTo>
                    <a:pt x="44411" y="172097"/>
                  </a:lnTo>
                  <a:lnTo>
                    <a:pt x="34315" y="217081"/>
                  </a:lnTo>
                  <a:lnTo>
                    <a:pt x="36322" y="261594"/>
                  </a:lnTo>
                  <a:lnTo>
                    <a:pt x="49479" y="303542"/>
                  </a:lnTo>
                  <a:lnTo>
                    <a:pt x="72796" y="340817"/>
                  </a:lnTo>
                  <a:lnTo>
                    <a:pt x="105321" y="371309"/>
                  </a:lnTo>
                  <a:lnTo>
                    <a:pt x="146075" y="392912"/>
                  </a:lnTo>
                  <a:lnTo>
                    <a:pt x="191096" y="403009"/>
                  </a:lnTo>
                  <a:lnTo>
                    <a:pt x="202158" y="402513"/>
                  </a:lnTo>
                  <a:lnTo>
                    <a:pt x="359333" y="245567"/>
                  </a:lnTo>
                  <a:close/>
                </a:path>
                <a:path w="443230" h="403225">
                  <a:moveTo>
                    <a:pt x="443153" y="161861"/>
                  </a:moveTo>
                  <a:lnTo>
                    <a:pt x="428053" y="144589"/>
                  </a:lnTo>
                  <a:lnTo>
                    <a:pt x="420903" y="138379"/>
                  </a:lnTo>
                  <a:lnTo>
                    <a:pt x="385927" y="107911"/>
                  </a:lnTo>
                  <a:lnTo>
                    <a:pt x="335749" y="71056"/>
                  </a:lnTo>
                  <a:lnTo>
                    <a:pt x="283527" y="38481"/>
                  </a:lnTo>
                  <a:lnTo>
                    <a:pt x="279882" y="36436"/>
                  </a:lnTo>
                  <a:lnTo>
                    <a:pt x="276225" y="34607"/>
                  </a:lnTo>
                  <a:lnTo>
                    <a:pt x="272783" y="32778"/>
                  </a:lnTo>
                  <a:lnTo>
                    <a:pt x="279488" y="28346"/>
                  </a:lnTo>
                  <a:lnTo>
                    <a:pt x="286715" y="24714"/>
                  </a:lnTo>
                  <a:lnTo>
                    <a:pt x="291503" y="23012"/>
                  </a:lnTo>
                  <a:lnTo>
                    <a:pt x="294284" y="22021"/>
                  </a:lnTo>
                  <a:lnTo>
                    <a:pt x="299897" y="20142"/>
                  </a:lnTo>
                  <a:lnTo>
                    <a:pt x="302895" y="13970"/>
                  </a:lnTo>
                  <a:lnTo>
                    <a:pt x="299123" y="3048"/>
                  </a:lnTo>
                  <a:lnTo>
                    <a:pt x="293420" y="0"/>
                  </a:lnTo>
                  <a:lnTo>
                    <a:pt x="287947" y="1524"/>
                  </a:lnTo>
                  <a:lnTo>
                    <a:pt x="277774" y="5499"/>
                  </a:lnTo>
                  <a:lnTo>
                    <a:pt x="268071" y="10414"/>
                  </a:lnTo>
                  <a:lnTo>
                    <a:pt x="258889" y="16268"/>
                  </a:lnTo>
                  <a:lnTo>
                    <a:pt x="250304" y="23012"/>
                  </a:lnTo>
                  <a:lnTo>
                    <a:pt x="241338" y="21221"/>
                  </a:lnTo>
                  <a:lnTo>
                    <a:pt x="202107" y="13385"/>
                  </a:lnTo>
                  <a:lnTo>
                    <a:pt x="157772" y="14262"/>
                  </a:lnTo>
                  <a:lnTo>
                    <a:pt x="117449" y="19050"/>
                  </a:lnTo>
                  <a:lnTo>
                    <a:pt x="81292" y="21221"/>
                  </a:lnTo>
                  <a:lnTo>
                    <a:pt x="30556" y="22758"/>
                  </a:lnTo>
                  <a:lnTo>
                    <a:pt x="0" y="63766"/>
                  </a:lnTo>
                  <a:lnTo>
                    <a:pt x="5448" y="86715"/>
                  </a:lnTo>
                  <a:lnTo>
                    <a:pt x="18986" y="106553"/>
                  </a:lnTo>
                  <a:lnTo>
                    <a:pt x="38176" y="119037"/>
                  </a:lnTo>
                  <a:lnTo>
                    <a:pt x="34937" y="132219"/>
                  </a:lnTo>
                  <a:lnTo>
                    <a:pt x="38493" y="138023"/>
                  </a:lnTo>
                  <a:lnTo>
                    <a:pt x="44704" y="139534"/>
                  </a:lnTo>
                  <a:lnTo>
                    <a:pt x="45593" y="139661"/>
                  </a:lnTo>
                  <a:lnTo>
                    <a:pt x="101180" y="138379"/>
                  </a:lnTo>
                  <a:lnTo>
                    <a:pt x="150558" y="139738"/>
                  </a:lnTo>
                  <a:lnTo>
                    <a:pt x="199313" y="146304"/>
                  </a:lnTo>
                  <a:lnTo>
                    <a:pt x="247027" y="157988"/>
                  </a:lnTo>
                  <a:lnTo>
                    <a:pt x="293293" y="174675"/>
                  </a:lnTo>
                  <a:lnTo>
                    <a:pt x="337718" y="196265"/>
                  </a:lnTo>
                  <a:lnTo>
                    <a:pt x="383362" y="221564"/>
                  </a:lnTo>
                  <a:lnTo>
                    <a:pt x="443153" y="1618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8091" y="817250"/>
              <a:ext cx="5649468" cy="3732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535642" y="2548432"/>
              <a:ext cx="713740" cy="440690"/>
            </a:xfrm>
            <a:custGeom>
              <a:avLst/>
              <a:gdLst/>
              <a:ahLst/>
              <a:cxnLst/>
              <a:rect l="l" t="t" r="r" b="b"/>
              <a:pathLst>
                <a:path w="713740" h="440689">
                  <a:moveTo>
                    <a:pt x="542531" y="427126"/>
                  </a:moveTo>
                  <a:lnTo>
                    <a:pt x="542036" y="420573"/>
                  </a:lnTo>
                  <a:lnTo>
                    <a:pt x="538467" y="415582"/>
                  </a:lnTo>
                  <a:lnTo>
                    <a:pt x="429348" y="238163"/>
                  </a:lnTo>
                  <a:lnTo>
                    <a:pt x="426643" y="233768"/>
                  </a:lnTo>
                  <a:lnTo>
                    <a:pt x="372592" y="145884"/>
                  </a:lnTo>
                  <a:lnTo>
                    <a:pt x="372592" y="233768"/>
                  </a:lnTo>
                  <a:lnTo>
                    <a:pt x="313372" y="198170"/>
                  </a:lnTo>
                  <a:lnTo>
                    <a:pt x="273342" y="233768"/>
                  </a:lnTo>
                  <a:lnTo>
                    <a:pt x="233324" y="198170"/>
                  </a:lnTo>
                  <a:lnTo>
                    <a:pt x="167157" y="238163"/>
                  </a:lnTo>
                  <a:lnTo>
                    <a:pt x="271259" y="69519"/>
                  </a:lnTo>
                  <a:lnTo>
                    <a:pt x="372592" y="233768"/>
                  </a:lnTo>
                  <a:lnTo>
                    <a:pt x="372592" y="145884"/>
                  </a:lnTo>
                  <a:lnTo>
                    <a:pt x="325628" y="69519"/>
                  </a:lnTo>
                  <a:lnTo>
                    <a:pt x="286880" y="6527"/>
                  </a:lnTo>
                  <a:lnTo>
                    <a:pt x="278625" y="0"/>
                  </a:lnTo>
                  <a:lnTo>
                    <a:pt x="273342" y="165"/>
                  </a:lnTo>
                  <a:lnTo>
                    <a:pt x="269176" y="165"/>
                  </a:lnTo>
                  <a:lnTo>
                    <a:pt x="263906" y="0"/>
                  </a:lnTo>
                  <a:lnTo>
                    <a:pt x="258876" y="2349"/>
                  </a:lnTo>
                  <a:lnTo>
                    <a:pt x="255651" y="6527"/>
                  </a:lnTo>
                  <a:lnTo>
                    <a:pt x="4051" y="415582"/>
                  </a:lnTo>
                  <a:lnTo>
                    <a:pt x="495" y="420573"/>
                  </a:lnTo>
                  <a:lnTo>
                    <a:pt x="0" y="427126"/>
                  </a:lnTo>
                  <a:lnTo>
                    <a:pt x="2781" y="432574"/>
                  </a:lnTo>
                  <a:lnTo>
                    <a:pt x="5588" y="437515"/>
                  </a:lnTo>
                  <a:lnTo>
                    <a:pt x="11150" y="440232"/>
                  </a:lnTo>
                  <a:lnTo>
                    <a:pt x="16776" y="439394"/>
                  </a:lnTo>
                  <a:lnTo>
                    <a:pt x="525741" y="439394"/>
                  </a:lnTo>
                  <a:lnTo>
                    <a:pt x="531380" y="440232"/>
                  </a:lnTo>
                  <a:lnTo>
                    <a:pt x="533095" y="439394"/>
                  </a:lnTo>
                  <a:lnTo>
                    <a:pt x="536943" y="437515"/>
                  </a:lnTo>
                  <a:lnTo>
                    <a:pt x="539750" y="432574"/>
                  </a:lnTo>
                  <a:lnTo>
                    <a:pt x="542531" y="427126"/>
                  </a:lnTo>
                  <a:close/>
                </a:path>
                <a:path w="713740" h="440689">
                  <a:moveTo>
                    <a:pt x="713422" y="420255"/>
                  </a:moveTo>
                  <a:lnTo>
                    <a:pt x="712584" y="416941"/>
                  </a:lnTo>
                  <a:lnTo>
                    <a:pt x="710831" y="414083"/>
                  </a:lnTo>
                  <a:lnTo>
                    <a:pt x="549630" y="157251"/>
                  </a:lnTo>
                  <a:lnTo>
                    <a:pt x="544588" y="154444"/>
                  </a:lnTo>
                  <a:lnTo>
                    <a:pt x="533717" y="154482"/>
                  </a:lnTo>
                  <a:lnTo>
                    <a:pt x="528650" y="157264"/>
                  </a:lnTo>
                  <a:lnTo>
                    <a:pt x="479475" y="236080"/>
                  </a:lnTo>
                  <a:lnTo>
                    <a:pt x="578726" y="396519"/>
                  </a:lnTo>
                  <a:lnTo>
                    <a:pt x="583780" y="406565"/>
                  </a:lnTo>
                  <a:lnTo>
                    <a:pt x="586308" y="417372"/>
                  </a:lnTo>
                  <a:lnTo>
                    <a:pt x="586257" y="428472"/>
                  </a:lnTo>
                  <a:lnTo>
                    <a:pt x="583590" y="439394"/>
                  </a:lnTo>
                  <a:lnTo>
                    <a:pt x="695782" y="439394"/>
                  </a:lnTo>
                  <a:lnTo>
                    <a:pt x="704977" y="439864"/>
                  </a:lnTo>
                  <a:lnTo>
                    <a:pt x="712787" y="432790"/>
                  </a:lnTo>
                  <a:lnTo>
                    <a:pt x="713422" y="4202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1834" y="2539463"/>
              <a:ext cx="69404" cy="6935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436748" y="2412580"/>
              <a:ext cx="925830" cy="716280"/>
            </a:xfrm>
            <a:custGeom>
              <a:avLst/>
              <a:gdLst/>
              <a:ahLst/>
              <a:cxnLst/>
              <a:rect l="l" t="t" r="r" b="b"/>
              <a:pathLst>
                <a:path w="925829" h="716280">
                  <a:moveTo>
                    <a:pt x="925398" y="69100"/>
                  </a:moveTo>
                  <a:lnTo>
                    <a:pt x="855992" y="69100"/>
                  </a:lnTo>
                  <a:lnTo>
                    <a:pt x="855992" y="647026"/>
                  </a:lnTo>
                  <a:lnTo>
                    <a:pt x="925398" y="647026"/>
                  </a:lnTo>
                  <a:lnTo>
                    <a:pt x="925398" y="69100"/>
                  </a:lnTo>
                  <a:close/>
                </a:path>
                <a:path w="925829" h="716280">
                  <a:moveTo>
                    <a:pt x="925398" y="0"/>
                  </a:moveTo>
                  <a:lnTo>
                    <a:pt x="0" y="0"/>
                  </a:lnTo>
                  <a:lnTo>
                    <a:pt x="0" y="68554"/>
                  </a:lnTo>
                  <a:lnTo>
                    <a:pt x="0" y="647458"/>
                  </a:lnTo>
                  <a:lnTo>
                    <a:pt x="0" y="716013"/>
                  </a:lnTo>
                  <a:lnTo>
                    <a:pt x="925398" y="716013"/>
                  </a:lnTo>
                  <a:lnTo>
                    <a:pt x="925398" y="647458"/>
                  </a:lnTo>
                  <a:lnTo>
                    <a:pt x="69405" y="647458"/>
                  </a:lnTo>
                  <a:lnTo>
                    <a:pt x="69405" y="68554"/>
                  </a:lnTo>
                  <a:lnTo>
                    <a:pt x="925398" y="68554"/>
                  </a:lnTo>
                  <a:lnTo>
                    <a:pt x="9253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5848603" y="306451"/>
            <a:ext cx="4557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Creativity</a:t>
            </a:r>
            <a:r>
              <a:rPr spc="-135" dirty="0"/>
              <a:t> </a:t>
            </a:r>
            <a:r>
              <a:rPr spc="20" dirty="0"/>
              <a:t>and</a:t>
            </a:r>
            <a:r>
              <a:rPr spc="-114" dirty="0"/>
              <a:t> </a:t>
            </a:r>
            <a:r>
              <a:rPr spc="-30" dirty="0"/>
              <a:t>Innovation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7470" y="4326128"/>
            <a:ext cx="3400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Choice</a:t>
            </a:r>
            <a:r>
              <a:rPr spc="-114" dirty="0"/>
              <a:t> </a:t>
            </a:r>
            <a:r>
              <a:rPr spc="5" dirty="0"/>
              <a:t>of</a:t>
            </a:r>
            <a:r>
              <a:rPr spc="-114" dirty="0"/>
              <a:t> </a:t>
            </a:r>
            <a:r>
              <a:rPr spc="-15" dirty="0"/>
              <a:t>Retriever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6200" y="306451"/>
            <a:ext cx="3400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Choice</a:t>
            </a:r>
            <a:r>
              <a:rPr spc="-114" dirty="0"/>
              <a:t> </a:t>
            </a:r>
            <a:r>
              <a:rPr spc="5" dirty="0"/>
              <a:t>of</a:t>
            </a:r>
            <a:r>
              <a:rPr spc="-114" dirty="0"/>
              <a:t> </a:t>
            </a:r>
            <a:r>
              <a:rPr spc="-15" dirty="0"/>
              <a:t>Retriever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88235" y="816991"/>
            <a:ext cx="12548870" cy="3019425"/>
            <a:chOff x="1888235" y="816991"/>
            <a:chExt cx="12548870" cy="3019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1991" y="816991"/>
              <a:ext cx="4210812" cy="378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8235" y="2238755"/>
              <a:ext cx="12548616" cy="1597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3871" y="2555760"/>
              <a:ext cx="12352020" cy="10683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14143" y="2264663"/>
              <a:ext cx="12446635" cy="1495425"/>
            </a:xfrm>
            <a:custGeom>
              <a:avLst/>
              <a:gdLst/>
              <a:ahLst/>
              <a:cxnLst/>
              <a:rect l="l" t="t" r="r" b="b"/>
              <a:pathLst>
                <a:path w="12446635" h="1495425">
                  <a:moveTo>
                    <a:pt x="12197334" y="0"/>
                  </a:moveTo>
                  <a:lnTo>
                    <a:pt x="249174" y="0"/>
                  </a:lnTo>
                  <a:lnTo>
                    <a:pt x="204370" y="4012"/>
                  </a:lnTo>
                  <a:lnTo>
                    <a:pt x="162207" y="15582"/>
                  </a:lnTo>
                  <a:lnTo>
                    <a:pt x="123387" y="34007"/>
                  </a:lnTo>
                  <a:lnTo>
                    <a:pt x="88612" y="58585"/>
                  </a:lnTo>
                  <a:lnTo>
                    <a:pt x="58585" y="88612"/>
                  </a:lnTo>
                  <a:lnTo>
                    <a:pt x="34007" y="123387"/>
                  </a:lnTo>
                  <a:lnTo>
                    <a:pt x="15582" y="162207"/>
                  </a:lnTo>
                  <a:lnTo>
                    <a:pt x="4012" y="204370"/>
                  </a:lnTo>
                  <a:lnTo>
                    <a:pt x="0" y="249174"/>
                  </a:lnTo>
                  <a:lnTo>
                    <a:pt x="0" y="1245869"/>
                  </a:lnTo>
                  <a:lnTo>
                    <a:pt x="4012" y="1290673"/>
                  </a:lnTo>
                  <a:lnTo>
                    <a:pt x="15582" y="1332836"/>
                  </a:lnTo>
                  <a:lnTo>
                    <a:pt x="34007" y="1371656"/>
                  </a:lnTo>
                  <a:lnTo>
                    <a:pt x="58585" y="1406431"/>
                  </a:lnTo>
                  <a:lnTo>
                    <a:pt x="88612" y="1436458"/>
                  </a:lnTo>
                  <a:lnTo>
                    <a:pt x="123387" y="1461036"/>
                  </a:lnTo>
                  <a:lnTo>
                    <a:pt x="162207" y="1479461"/>
                  </a:lnTo>
                  <a:lnTo>
                    <a:pt x="204370" y="1491031"/>
                  </a:lnTo>
                  <a:lnTo>
                    <a:pt x="249174" y="1495043"/>
                  </a:lnTo>
                  <a:lnTo>
                    <a:pt x="12197334" y="1495043"/>
                  </a:lnTo>
                  <a:lnTo>
                    <a:pt x="12242137" y="1491031"/>
                  </a:lnTo>
                  <a:lnTo>
                    <a:pt x="12284300" y="1479461"/>
                  </a:lnTo>
                  <a:lnTo>
                    <a:pt x="12323120" y="1461036"/>
                  </a:lnTo>
                  <a:lnTo>
                    <a:pt x="12357895" y="1436458"/>
                  </a:lnTo>
                  <a:lnTo>
                    <a:pt x="12387922" y="1406431"/>
                  </a:lnTo>
                  <a:lnTo>
                    <a:pt x="12412500" y="1371656"/>
                  </a:lnTo>
                  <a:lnTo>
                    <a:pt x="12430925" y="1332836"/>
                  </a:lnTo>
                  <a:lnTo>
                    <a:pt x="12442495" y="1290673"/>
                  </a:lnTo>
                  <a:lnTo>
                    <a:pt x="12446508" y="1245869"/>
                  </a:lnTo>
                  <a:lnTo>
                    <a:pt x="12446508" y="249174"/>
                  </a:lnTo>
                  <a:lnTo>
                    <a:pt x="12442495" y="204370"/>
                  </a:lnTo>
                  <a:lnTo>
                    <a:pt x="12430925" y="162207"/>
                  </a:lnTo>
                  <a:lnTo>
                    <a:pt x="12412500" y="123387"/>
                  </a:lnTo>
                  <a:lnTo>
                    <a:pt x="12387922" y="88612"/>
                  </a:lnTo>
                  <a:lnTo>
                    <a:pt x="12357895" y="58585"/>
                  </a:lnTo>
                  <a:lnTo>
                    <a:pt x="12323120" y="34007"/>
                  </a:lnTo>
                  <a:lnTo>
                    <a:pt x="12284300" y="15582"/>
                  </a:lnTo>
                  <a:lnTo>
                    <a:pt x="12242137" y="4012"/>
                  </a:lnTo>
                  <a:lnTo>
                    <a:pt x="12197334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04973" y="2592730"/>
            <a:ext cx="11860530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 marR="5080" indent="-53340">
              <a:lnSpc>
                <a:spcPct val="113199"/>
              </a:lnSpc>
              <a:spcBef>
                <a:spcPts val="100"/>
              </a:spcBef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Augmented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(RAG)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empowers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Large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(LLMs)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access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external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sources,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extending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their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capabilities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beyond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their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pre-trained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weights.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79092" y="4369308"/>
            <a:ext cx="12548870" cy="1595755"/>
            <a:chOff x="1879092" y="4369308"/>
            <a:chExt cx="12548870" cy="159575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9092" y="4369308"/>
              <a:ext cx="12548616" cy="15956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6460" y="4686312"/>
              <a:ext cx="12068556" cy="106831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05000" y="4395216"/>
              <a:ext cx="12446635" cy="1493520"/>
            </a:xfrm>
            <a:custGeom>
              <a:avLst/>
              <a:gdLst/>
              <a:ahLst/>
              <a:cxnLst/>
              <a:rect l="l" t="t" r="r" b="b"/>
              <a:pathLst>
                <a:path w="12446635" h="1493520">
                  <a:moveTo>
                    <a:pt x="12197588" y="0"/>
                  </a:moveTo>
                  <a:lnTo>
                    <a:pt x="248919" y="0"/>
                  </a:lnTo>
                  <a:lnTo>
                    <a:pt x="204192" y="4012"/>
                  </a:lnTo>
                  <a:lnTo>
                    <a:pt x="162088" y="15580"/>
                  </a:lnTo>
                  <a:lnTo>
                    <a:pt x="123312" y="33998"/>
                  </a:lnTo>
                  <a:lnTo>
                    <a:pt x="88568" y="58562"/>
                  </a:lnTo>
                  <a:lnTo>
                    <a:pt x="58562" y="88568"/>
                  </a:lnTo>
                  <a:lnTo>
                    <a:pt x="33998" y="123312"/>
                  </a:lnTo>
                  <a:lnTo>
                    <a:pt x="15580" y="162088"/>
                  </a:lnTo>
                  <a:lnTo>
                    <a:pt x="4012" y="204192"/>
                  </a:lnTo>
                  <a:lnTo>
                    <a:pt x="0" y="248920"/>
                  </a:lnTo>
                  <a:lnTo>
                    <a:pt x="0" y="1244600"/>
                  </a:lnTo>
                  <a:lnTo>
                    <a:pt x="4012" y="1289327"/>
                  </a:lnTo>
                  <a:lnTo>
                    <a:pt x="15580" y="1331431"/>
                  </a:lnTo>
                  <a:lnTo>
                    <a:pt x="33998" y="1370207"/>
                  </a:lnTo>
                  <a:lnTo>
                    <a:pt x="58562" y="1404951"/>
                  </a:lnTo>
                  <a:lnTo>
                    <a:pt x="88568" y="1434957"/>
                  </a:lnTo>
                  <a:lnTo>
                    <a:pt x="123312" y="1459521"/>
                  </a:lnTo>
                  <a:lnTo>
                    <a:pt x="162088" y="1477939"/>
                  </a:lnTo>
                  <a:lnTo>
                    <a:pt x="204192" y="1489507"/>
                  </a:lnTo>
                  <a:lnTo>
                    <a:pt x="248919" y="1493520"/>
                  </a:lnTo>
                  <a:lnTo>
                    <a:pt x="12197588" y="1493520"/>
                  </a:lnTo>
                  <a:lnTo>
                    <a:pt x="12242315" y="1489507"/>
                  </a:lnTo>
                  <a:lnTo>
                    <a:pt x="12284419" y="1477939"/>
                  </a:lnTo>
                  <a:lnTo>
                    <a:pt x="12323195" y="1459521"/>
                  </a:lnTo>
                  <a:lnTo>
                    <a:pt x="12357939" y="1434957"/>
                  </a:lnTo>
                  <a:lnTo>
                    <a:pt x="12387945" y="1404951"/>
                  </a:lnTo>
                  <a:lnTo>
                    <a:pt x="12412509" y="1370207"/>
                  </a:lnTo>
                  <a:lnTo>
                    <a:pt x="12430927" y="1331431"/>
                  </a:lnTo>
                  <a:lnTo>
                    <a:pt x="12442495" y="1289327"/>
                  </a:lnTo>
                  <a:lnTo>
                    <a:pt x="12446508" y="1244600"/>
                  </a:lnTo>
                  <a:lnTo>
                    <a:pt x="12446508" y="248920"/>
                  </a:lnTo>
                  <a:lnTo>
                    <a:pt x="12442495" y="204192"/>
                  </a:lnTo>
                  <a:lnTo>
                    <a:pt x="12430927" y="162088"/>
                  </a:lnTo>
                  <a:lnTo>
                    <a:pt x="12412509" y="123312"/>
                  </a:lnTo>
                  <a:lnTo>
                    <a:pt x="12387945" y="88568"/>
                  </a:lnTo>
                  <a:lnTo>
                    <a:pt x="12357939" y="58562"/>
                  </a:lnTo>
                  <a:lnTo>
                    <a:pt x="12323195" y="33998"/>
                  </a:lnTo>
                  <a:lnTo>
                    <a:pt x="12284419" y="15580"/>
                  </a:lnTo>
                  <a:lnTo>
                    <a:pt x="12242315" y="4012"/>
                  </a:lnTo>
                  <a:lnTo>
                    <a:pt x="12197588" y="0"/>
                  </a:lnTo>
                  <a:close/>
                </a:path>
              </a:pathLst>
            </a:custGeom>
            <a:solidFill>
              <a:srgbClr val="DE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337307" y="4722647"/>
            <a:ext cx="11577320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6260" marR="5080" indent="-544195">
              <a:lnSpc>
                <a:spcPct val="113199"/>
              </a:lnSpc>
              <a:spcBef>
                <a:spcPts val="100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utilizes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retriever,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which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acts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scout.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This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retriever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searches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external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bases,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such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databases,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find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relevant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documents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or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information.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6200" y="306451"/>
            <a:ext cx="3400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Choice</a:t>
            </a:r>
            <a:r>
              <a:rPr spc="-114" dirty="0"/>
              <a:t> </a:t>
            </a:r>
            <a:r>
              <a:rPr spc="5" dirty="0"/>
              <a:t>of</a:t>
            </a:r>
            <a:r>
              <a:rPr spc="-114" dirty="0"/>
              <a:t> </a:t>
            </a:r>
            <a:r>
              <a:rPr spc="-15" dirty="0"/>
              <a:t>Retriever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23416" y="816991"/>
            <a:ext cx="13500100" cy="2719070"/>
            <a:chOff x="1423416" y="816991"/>
            <a:chExt cx="13500100" cy="27190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1992" y="816991"/>
              <a:ext cx="4210812" cy="378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136" y="1970532"/>
              <a:ext cx="13453871" cy="15651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3416" y="2081783"/>
              <a:ext cx="13246608" cy="14477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95044" y="1996440"/>
              <a:ext cx="13352144" cy="1463040"/>
            </a:xfrm>
            <a:custGeom>
              <a:avLst/>
              <a:gdLst/>
              <a:ahLst/>
              <a:cxnLst/>
              <a:rect l="l" t="t" r="r" b="b"/>
              <a:pathLst>
                <a:path w="13352144" h="1463039">
                  <a:moveTo>
                    <a:pt x="13245084" y="0"/>
                  </a:moveTo>
                  <a:lnTo>
                    <a:pt x="106680" y="0"/>
                  </a:lnTo>
                  <a:lnTo>
                    <a:pt x="65150" y="8382"/>
                  </a:lnTo>
                  <a:lnTo>
                    <a:pt x="31241" y="31242"/>
                  </a:lnTo>
                  <a:lnTo>
                    <a:pt x="8381" y="65150"/>
                  </a:lnTo>
                  <a:lnTo>
                    <a:pt x="0" y="106679"/>
                  </a:lnTo>
                  <a:lnTo>
                    <a:pt x="0" y="1356359"/>
                  </a:lnTo>
                  <a:lnTo>
                    <a:pt x="8382" y="1397888"/>
                  </a:lnTo>
                  <a:lnTo>
                    <a:pt x="31242" y="1431797"/>
                  </a:lnTo>
                  <a:lnTo>
                    <a:pt x="65151" y="1454657"/>
                  </a:lnTo>
                  <a:lnTo>
                    <a:pt x="106680" y="1463039"/>
                  </a:lnTo>
                  <a:lnTo>
                    <a:pt x="13245084" y="1463039"/>
                  </a:lnTo>
                  <a:lnTo>
                    <a:pt x="13286612" y="1454657"/>
                  </a:lnTo>
                  <a:lnTo>
                    <a:pt x="13320521" y="1431797"/>
                  </a:lnTo>
                  <a:lnTo>
                    <a:pt x="13343381" y="1397888"/>
                  </a:lnTo>
                  <a:lnTo>
                    <a:pt x="13351764" y="1356359"/>
                  </a:lnTo>
                  <a:lnTo>
                    <a:pt x="13351764" y="106679"/>
                  </a:lnTo>
                  <a:lnTo>
                    <a:pt x="13343381" y="65150"/>
                  </a:lnTo>
                  <a:lnTo>
                    <a:pt x="13320521" y="31241"/>
                  </a:lnTo>
                  <a:lnTo>
                    <a:pt x="13286613" y="8381"/>
                  </a:lnTo>
                  <a:lnTo>
                    <a:pt x="13245084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74419" y="2111654"/>
            <a:ext cx="12785725" cy="117030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30480">
              <a:lnSpc>
                <a:spcPct val="113199"/>
              </a:lnSpc>
              <a:spcBef>
                <a:spcPts val="150"/>
              </a:spcBef>
            </a:pPr>
            <a:r>
              <a:rPr sz="2200" b="1" spc="-5" dirty="0">
                <a:solidFill>
                  <a:srgbClr val="404040"/>
                </a:solidFill>
                <a:latin typeface="Tahoma"/>
                <a:cs typeface="Tahoma"/>
              </a:rPr>
              <a:t>Vector</a:t>
            </a:r>
            <a:r>
              <a:rPr sz="2200" b="1" spc="-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404040"/>
                </a:solidFill>
                <a:latin typeface="Tahoma"/>
                <a:cs typeface="Tahoma"/>
              </a:rPr>
              <a:t>database:</a:t>
            </a:r>
            <a:r>
              <a:rPr sz="2200" b="1" spc="-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semantic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queries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are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embedded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using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models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like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BERT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dense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ic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he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TF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ID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tr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ie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f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rs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nd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b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ed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th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57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3300" spc="-86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.</a:t>
            </a:r>
            <a:r>
              <a:rPr sz="3300" spc="-855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30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3300" spc="-794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3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3300" spc="-794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530" dirty="0">
                <a:solidFill>
                  <a:srgbClr val="404040"/>
                </a:solidFill>
                <a:latin typeface="Lucida Sans Unicode"/>
                <a:cs typeface="Lucida Sans Unicode"/>
              </a:rPr>
              <a:t>fic</a:t>
            </a:r>
            <a:r>
              <a:rPr sz="3300" spc="-794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3300" spc="-787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3300" b="1" spc="-772" baseline="1262" dirty="0">
                <a:solidFill>
                  <a:srgbClr val="404040"/>
                </a:solidFill>
                <a:latin typeface="Arial"/>
                <a:cs typeface="Arial"/>
              </a:rPr>
              <a:t>re</a:t>
            </a:r>
            <a:r>
              <a:rPr sz="2200" spc="-515" dirty="0">
                <a:solidFill>
                  <a:srgbClr val="404040"/>
                </a:solidFill>
                <a:latin typeface="Lucida Sans Unicode"/>
                <a:cs typeface="Lucida Sans Unicode"/>
              </a:rPr>
              <a:t>q</a:t>
            </a:r>
            <a:r>
              <a:rPr sz="3300" spc="-77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tr</a:t>
            </a:r>
            <a:r>
              <a:rPr sz="2200" spc="-51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3300" spc="-77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ie</a:t>
            </a:r>
            <a:r>
              <a:rPr sz="2200" spc="-515" dirty="0">
                <a:solidFill>
                  <a:srgbClr val="404040"/>
                </a:solidFill>
                <a:latin typeface="Lucida Sans Unicode"/>
                <a:cs typeface="Lucida Sans Unicode"/>
              </a:rPr>
              <a:t>ir</a:t>
            </a:r>
            <a:r>
              <a:rPr sz="3300" spc="-77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sz="2200" spc="-51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3300" spc="-77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51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3300" spc="-77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3300" spc="-765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2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3300" spc="-637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se</a:t>
            </a:r>
            <a:r>
              <a:rPr sz="2200" spc="-42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3300" spc="-637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25" dirty="0">
                <a:solidFill>
                  <a:srgbClr val="404040"/>
                </a:solidFill>
                <a:latin typeface="Lucida Sans Unicode"/>
                <a:cs typeface="Lucida Sans Unicode"/>
              </a:rPr>
              <a:t>ts</a:t>
            </a:r>
            <a:r>
              <a:rPr sz="3300" spc="-637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425" dirty="0">
                <a:solidFill>
                  <a:srgbClr val="404040"/>
                </a:solidFill>
                <a:latin typeface="Lucida Sans Unicode"/>
                <a:cs typeface="Lucida Sans Unicode"/>
              </a:rPr>
              <a:t>:</a:t>
            </a:r>
            <a:r>
              <a:rPr sz="3300" spc="-637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ches</a:t>
            </a:r>
            <a:r>
              <a:rPr sz="3300" spc="-630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3300" spc="-60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with </a:t>
            </a:r>
            <a:r>
              <a:rPr sz="3300" spc="-30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term </a:t>
            </a:r>
            <a:r>
              <a:rPr sz="3300" spc="-44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frequency </a:t>
            </a:r>
            <a:r>
              <a:rPr sz="3300" spc="-60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to </a:t>
            </a:r>
            <a:r>
              <a:rPr sz="3300" spc="-82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find </a:t>
            </a:r>
            <a:r>
              <a:rPr sz="3300" spc="-75" baseline="1262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relevant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information.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15796" y="3791711"/>
            <a:ext cx="13507719" cy="1565275"/>
            <a:chOff x="1415796" y="3791711"/>
            <a:chExt cx="13507719" cy="15652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6944" y="3791711"/>
              <a:ext cx="13466064" cy="15651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796" y="4093476"/>
              <a:ext cx="12124944" cy="106831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82852" y="3817619"/>
              <a:ext cx="13364210" cy="1463040"/>
            </a:xfrm>
            <a:custGeom>
              <a:avLst/>
              <a:gdLst/>
              <a:ahLst/>
              <a:cxnLst/>
              <a:rect l="l" t="t" r="r" b="b"/>
              <a:pathLst>
                <a:path w="13364210" h="1463039">
                  <a:moveTo>
                    <a:pt x="13242036" y="0"/>
                  </a:moveTo>
                  <a:lnTo>
                    <a:pt x="121919" y="0"/>
                  </a:lnTo>
                  <a:lnTo>
                    <a:pt x="74473" y="9584"/>
                  </a:lnTo>
                  <a:lnTo>
                    <a:pt x="35718" y="35718"/>
                  </a:lnTo>
                  <a:lnTo>
                    <a:pt x="9584" y="74473"/>
                  </a:lnTo>
                  <a:lnTo>
                    <a:pt x="0" y="121919"/>
                  </a:lnTo>
                  <a:lnTo>
                    <a:pt x="0" y="1341119"/>
                  </a:lnTo>
                  <a:lnTo>
                    <a:pt x="9584" y="1388566"/>
                  </a:lnTo>
                  <a:lnTo>
                    <a:pt x="35718" y="1427321"/>
                  </a:lnTo>
                  <a:lnTo>
                    <a:pt x="74473" y="1453455"/>
                  </a:lnTo>
                  <a:lnTo>
                    <a:pt x="121919" y="1463039"/>
                  </a:lnTo>
                  <a:lnTo>
                    <a:pt x="13242036" y="1463039"/>
                  </a:lnTo>
                  <a:lnTo>
                    <a:pt x="13289482" y="1453455"/>
                  </a:lnTo>
                  <a:lnTo>
                    <a:pt x="13328237" y="1427321"/>
                  </a:lnTo>
                  <a:lnTo>
                    <a:pt x="13354371" y="1388566"/>
                  </a:lnTo>
                  <a:lnTo>
                    <a:pt x="13363956" y="1341119"/>
                  </a:lnTo>
                  <a:lnTo>
                    <a:pt x="13363956" y="121919"/>
                  </a:lnTo>
                  <a:lnTo>
                    <a:pt x="13354371" y="74473"/>
                  </a:lnTo>
                  <a:lnTo>
                    <a:pt x="13328237" y="35718"/>
                  </a:lnTo>
                  <a:lnTo>
                    <a:pt x="13289482" y="9584"/>
                  </a:lnTo>
                  <a:lnTo>
                    <a:pt x="1324203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97278" y="4129176"/>
            <a:ext cx="11636375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199"/>
              </a:lnSpc>
              <a:spcBef>
                <a:spcPts val="100"/>
              </a:spcBef>
            </a:pPr>
            <a:r>
              <a:rPr sz="2200" b="1" spc="5" dirty="0">
                <a:solidFill>
                  <a:srgbClr val="404040"/>
                </a:solidFill>
                <a:latin typeface="Tahoma"/>
                <a:cs typeface="Tahoma"/>
              </a:rPr>
              <a:t>Graph</a:t>
            </a:r>
            <a:r>
              <a:rPr sz="2200" b="1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404040"/>
                </a:solidFill>
                <a:latin typeface="Tahoma"/>
                <a:cs typeface="Tahoma"/>
              </a:rPr>
              <a:t>database:</a:t>
            </a:r>
            <a:r>
              <a:rPr sz="2200" b="1" spc="-8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This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database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structure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employed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when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relationships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are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critical.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11224" y="5612891"/>
            <a:ext cx="13512165" cy="1565275"/>
            <a:chOff x="1411224" y="5612891"/>
            <a:chExt cx="13512165" cy="156527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6944" y="5612891"/>
              <a:ext cx="13466064" cy="15651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1224" y="5914656"/>
              <a:ext cx="12958572" cy="106831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82852" y="5638799"/>
              <a:ext cx="13364210" cy="1463040"/>
            </a:xfrm>
            <a:custGeom>
              <a:avLst/>
              <a:gdLst/>
              <a:ahLst/>
              <a:cxnLst/>
              <a:rect l="l" t="t" r="r" b="b"/>
              <a:pathLst>
                <a:path w="13364210" h="1463040">
                  <a:moveTo>
                    <a:pt x="13257276" y="0"/>
                  </a:moveTo>
                  <a:lnTo>
                    <a:pt x="106679" y="0"/>
                  </a:lnTo>
                  <a:lnTo>
                    <a:pt x="65150" y="8381"/>
                  </a:lnTo>
                  <a:lnTo>
                    <a:pt x="31241" y="31241"/>
                  </a:lnTo>
                  <a:lnTo>
                    <a:pt x="8381" y="65150"/>
                  </a:lnTo>
                  <a:lnTo>
                    <a:pt x="0" y="106679"/>
                  </a:lnTo>
                  <a:lnTo>
                    <a:pt x="0" y="1356360"/>
                  </a:lnTo>
                  <a:lnTo>
                    <a:pt x="8381" y="1397889"/>
                  </a:lnTo>
                  <a:lnTo>
                    <a:pt x="31241" y="1431798"/>
                  </a:lnTo>
                  <a:lnTo>
                    <a:pt x="65150" y="1454658"/>
                  </a:lnTo>
                  <a:lnTo>
                    <a:pt x="106679" y="1463039"/>
                  </a:lnTo>
                  <a:lnTo>
                    <a:pt x="13257276" y="1463039"/>
                  </a:lnTo>
                  <a:lnTo>
                    <a:pt x="13298804" y="1454657"/>
                  </a:lnTo>
                  <a:lnTo>
                    <a:pt x="13332714" y="1431797"/>
                  </a:lnTo>
                  <a:lnTo>
                    <a:pt x="13355573" y="1397889"/>
                  </a:lnTo>
                  <a:lnTo>
                    <a:pt x="13363956" y="1356360"/>
                  </a:lnTo>
                  <a:lnTo>
                    <a:pt x="13363956" y="106679"/>
                  </a:lnTo>
                  <a:lnTo>
                    <a:pt x="13355573" y="65151"/>
                  </a:lnTo>
                  <a:lnTo>
                    <a:pt x="13332714" y="31242"/>
                  </a:lnTo>
                  <a:lnTo>
                    <a:pt x="13298805" y="8382"/>
                  </a:lnTo>
                  <a:lnTo>
                    <a:pt x="13257276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92961" y="5950483"/>
            <a:ext cx="12480925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2200" b="1" spc="-35" dirty="0">
                <a:solidFill>
                  <a:srgbClr val="404040"/>
                </a:solidFill>
                <a:latin typeface="Tahoma"/>
                <a:cs typeface="Tahoma"/>
              </a:rPr>
              <a:t>Regular</a:t>
            </a:r>
            <a:r>
              <a:rPr sz="2200" b="1" spc="-6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50" dirty="0">
                <a:solidFill>
                  <a:srgbClr val="404040"/>
                </a:solidFill>
                <a:latin typeface="Tahoma"/>
                <a:cs typeface="Tahoma"/>
              </a:rPr>
              <a:t>SQL</a:t>
            </a:r>
            <a:r>
              <a:rPr sz="2200" b="1" spc="-7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20" dirty="0">
                <a:solidFill>
                  <a:srgbClr val="404040"/>
                </a:solidFill>
                <a:latin typeface="Tahoma"/>
                <a:cs typeface="Tahoma"/>
              </a:rPr>
              <a:t>database:</a:t>
            </a:r>
            <a:r>
              <a:rPr sz="2200" b="1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structured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data,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such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databases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offer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powerful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way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access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augment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LLM's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base.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6313" y="1459590"/>
            <a:ext cx="13284835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effectively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marries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capabilities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LLM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with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external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sources,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making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potent</a:t>
            </a:r>
            <a:endParaRPr sz="2200">
              <a:latin typeface="Lucida Sans Unicode"/>
              <a:cs typeface="Lucida Sans Unicode"/>
            </a:endParaRPr>
          </a:p>
          <a:p>
            <a:pPr marL="635" algn="ctr">
              <a:lnSpc>
                <a:spcPct val="100000"/>
              </a:lnSpc>
              <a:spcBef>
                <a:spcPts val="400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tool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context-aware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knowledge-enriched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text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understanding.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6200" y="306451"/>
            <a:ext cx="3400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Choice</a:t>
            </a:r>
            <a:r>
              <a:rPr spc="-114" dirty="0"/>
              <a:t> </a:t>
            </a:r>
            <a:r>
              <a:rPr spc="5" dirty="0"/>
              <a:t>of</a:t>
            </a:r>
            <a:r>
              <a:rPr spc="-110" dirty="0"/>
              <a:t> </a:t>
            </a:r>
            <a:r>
              <a:rPr spc="-15" dirty="0"/>
              <a:t>Retriever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820411" y="816991"/>
            <a:ext cx="6616065" cy="6853555"/>
            <a:chOff x="4820411" y="816991"/>
            <a:chExt cx="6616065" cy="68535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1991" y="816991"/>
              <a:ext cx="4210812" cy="378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0411" y="2845308"/>
              <a:ext cx="6615684" cy="4824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4642" y="1459590"/>
            <a:ext cx="12609830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augmented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(RAG)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multi-step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process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that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seamlessly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integrates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external</a:t>
            </a:r>
            <a:endParaRPr sz="2200">
              <a:latin typeface="Lucida Sans Unicode"/>
              <a:cs typeface="Lucida Sans Unicode"/>
            </a:endParaRPr>
          </a:p>
          <a:p>
            <a:pPr marL="2540" algn="ctr">
              <a:lnSpc>
                <a:spcPct val="100000"/>
              </a:lnSpc>
              <a:spcBef>
                <a:spcPts val="400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LLMs.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7129" y="306451"/>
            <a:ext cx="8837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Process</a:t>
            </a:r>
            <a:r>
              <a:rPr spc="-90" dirty="0"/>
              <a:t> </a:t>
            </a:r>
            <a:r>
              <a:rPr spc="5" dirty="0"/>
              <a:t>of</a:t>
            </a:r>
            <a:r>
              <a:rPr spc="-95" dirty="0"/>
              <a:t> </a:t>
            </a:r>
            <a:r>
              <a:rPr spc="-15" dirty="0"/>
              <a:t>Retrieval</a:t>
            </a:r>
            <a:r>
              <a:rPr spc="-114" dirty="0"/>
              <a:t> </a:t>
            </a:r>
            <a:r>
              <a:rPr dirty="0"/>
              <a:t>Augmented</a:t>
            </a:r>
            <a:r>
              <a:rPr spc="-95" dirty="0"/>
              <a:t> </a:t>
            </a:r>
            <a:r>
              <a:rPr spc="10" dirty="0"/>
              <a:t>Generation</a:t>
            </a:r>
            <a:r>
              <a:rPr spc="-100" dirty="0"/>
              <a:t> </a:t>
            </a:r>
            <a:r>
              <a:rPr spc="-180" dirty="0"/>
              <a:t>(RAG)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380488" y="817959"/>
            <a:ext cx="11245850" cy="7261225"/>
            <a:chOff x="2380488" y="817959"/>
            <a:chExt cx="11245850" cy="7261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1092" y="817959"/>
              <a:ext cx="10984992" cy="359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488" y="3259836"/>
              <a:ext cx="10943844" cy="48188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197354" y="5306643"/>
            <a:ext cx="106426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Massive</a:t>
            </a:r>
            <a:endParaRPr sz="2200">
              <a:latin typeface="Lucida Sans Unicode"/>
              <a:cs typeface="Lucida Sans Unicode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</a:pP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dataset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0028" y="4146880"/>
            <a:ext cx="15570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Pre-training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1330" y="5573979"/>
            <a:ext cx="14916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Pre-trained</a:t>
            </a:r>
            <a:endParaRPr sz="2200">
              <a:latin typeface="Lucida Sans Unicode"/>
              <a:cs typeface="Lucida Sans Unicode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LLM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17577" y="4146880"/>
            <a:ext cx="6318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er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06076" y="6249365"/>
            <a:ext cx="9086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Search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37068" y="6363970"/>
            <a:ext cx="11461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Relevant</a:t>
            </a:r>
            <a:endParaRPr sz="2200">
              <a:latin typeface="Lucida Sans Unicode"/>
              <a:cs typeface="Lucida Sans Unicode"/>
            </a:endParaRPr>
          </a:p>
          <a:p>
            <a:pPr marL="3810" algn="ctr">
              <a:lnSpc>
                <a:spcPct val="100000"/>
              </a:lnSpc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docs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77198" y="8082788"/>
            <a:ext cx="21526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K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owledge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base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13750" y="5354828"/>
            <a:ext cx="20618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rie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38873" y="3021837"/>
            <a:ext cx="4973955" cy="2134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12115" algn="ctr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404040"/>
                </a:solidFill>
                <a:latin typeface="Tahoma"/>
                <a:cs typeface="Tahoma"/>
              </a:rPr>
              <a:t>Retrieval</a:t>
            </a:r>
            <a:r>
              <a:rPr sz="2200" b="1" spc="-7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404040"/>
                </a:solidFill>
                <a:latin typeface="Tahoma"/>
                <a:cs typeface="Tahoma"/>
              </a:rPr>
              <a:t>augmented</a:t>
            </a:r>
            <a:r>
              <a:rPr sz="2200" b="1" spc="-6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404040"/>
                </a:solidFill>
                <a:latin typeface="Tahoma"/>
                <a:cs typeface="Tahoma"/>
              </a:rPr>
              <a:t>generation</a:t>
            </a:r>
            <a:endParaRPr sz="2200">
              <a:latin typeface="Tahoma"/>
              <a:cs typeface="Tahoma"/>
            </a:endParaRPr>
          </a:p>
          <a:p>
            <a:pPr marR="412115" algn="ctr">
              <a:lnSpc>
                <a:spcPct val="100000"/>
              </a:lnSpc>
              <a:spcBef>
                <a:spcPts val="158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Response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Query</a:t>
            </a:r>
            <a:endParaRPr sz="2200">
              <a:latin typeface="Lucida Sans Unicode"/>
              <a:cs typeface="Lucida Sans Unicode"/>
            </a:endParaRPr>
          </a:p>
          <a:p>
            <a:pPr marL="422275">
              <a:lnSpc>
                <a:spcPct val="100000"/>
              </a:lnSpc>
              <a:spcBef>
                <a:spcPts val="1720"/>
              </a:spcBef>
            </a:pP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Query+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7129" y="306451"/>
            <a:ext cx="8837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Process</a:t>
            </a:r>
            <a:r>
              <a:rPr spc="-90" dirty="0"/>
              <a:t> </a:t>
            </a:r>
            <a:r>
              <a:rPr spc="5" dirty="0"/>
              <a:t>of</a:t>
            </a:r>
            <a:r>
              <a:rPr spc="-95" dirty="0"/>
              <a:t> </a:t>
            </a:r>
            <a:r>
              <a:rPr spc="-15" dirty="0"/>
              <a:t>Retrieval</a:t>
            </a:r>
            <a:r>
              <a:rPr spc="-114" dirty="0"/>
              <a:t> </a:t>
            </a:r>
            <a:r>
              <a:rPr dirty="0"/>
              <a:t>Augmented</a:t>
            </a:r>
            <a:r>
              <a:rPr spc="-95" dirty="0"/>
              <a:t> </a:t>
            </a:r>
            <a:r>
              <a:rPr spc="10" dirty="0"/>
              <a:t>Generation</a:t>
            </a:r>
            <a:r>
              <a:rPr spc="-100" dirty="0"/>
              <a:t> </a:t>
            </a:r>
            <a:r>
              <a:rPr spc="-180" dirty="0"/>
              <a:t>(RAG)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41092" y="817959"/>
            <a:ext cx="13176885" cy="3340100"/>
            <a:chOff x="2641092" y="817959"/>
            <a:chExt cx="13176885" cy="3340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1092" y="817959"/>
              <a:ext cx="10984992" cy="359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214604" y="2691383"/>
              <a:ext cx="2603500" cy="1466215"/>
            </a:xfrm>
            <a:custGeom>
              <a:avLst/>
              <a:gdLst/>
              <a:ahLst/>
              <a:cxnLst/>
              <a:rect l="l" t="t" r="r" b="b"/>
              <a:pathLst>
                <a:path w="2603500" h="1466214">
                  <a:moveTo>
                    <a:pt x="2526792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0" y="1389888"/>
                  </a:lnTo>
                  <a:lnTo>
                    <a:pt x="5994" y="1419528"/>
                  </a:lnTo>
                  <a:lnTo>
                    <a:pt x="22336" y="1443751"/>
                  </a:lnTo>
                  <a:lnTo>
                    <a:pt x="46559" y="1460093"/>
                  </a:lnTo>
                  <a:lnTo>
                    <a:pt x="76200" y="1466088"/>
                  </a:lnTo>
                  <a:lnTo>
                    <a:pt x="2526792" y="1466088"/>
                  </a:lnTo>
                  <a:lnTo>
                    <a:pt x="2556432" y="1460093"/>
                  </a:lnTo>
                  <a:lnTo>
                    <a:pt x="2580655" y="1443751"/>
                  </a:lnTo>
                  <a:lnTo>
                    <a:pt x="2596997" y="1419528"/>
                  </a:lnTo>
                  <a:lnTo>
                    <a:pt x="2602992" y="1389888"/>
                  </a:lnTo>
                  <a:lnTo>
                    <a:pt x="2602992" y="76200"/>
                  </a:lnTo>
                  <a:lnTo>
                    <a:pt x="2596997" y="46559"/>
                  </a:lnTo>
                  <a:lnTo>
                    <a:pt x="2580655" y="22336"/>
                  </a:lnTo>
                  <a:lnTo>
                    <a:pt x="2556432" y="5994"/>
                  </a:lnTo>
                  <a:lnTo>
                    <a:pt x="2526792" y="0"/>
                  </a:lnTo>
                  <a:close/>
                </a:path>
              </a:pathLst>
            </a:custGeom>
            <a:solidFill>
              <a:srgbClr val="FD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364717" y="3228848"/>
            <a:ext cx="23037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solidFill>
                  <a:srgbClr val="404040"/>
                </a:solidFill>
                <a:latin typeface="Tahoma"/>
                <a:cs typeface="Tahoma"/>
              </a:rPr>
              <a:t>Generating</a:t>
            </a:r>
            <a:r>
              <a:rPr sz="2200" b="1" spc="-12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40" dirty="0">
                <a:solidFill>
                  <a:srgbClr val="404040"/>
                </a:solidFill>
                <a:latin typeface="Tahoma"/>
                <a:cs typeface="Tahoma"/>
              </a:rPr>
              <a:t>text: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077957" y="2685033"/>
            <a:ext cx="2616200" cy="1478915"/>
            <a:chOff x="10077957" y="2685033"/>
            <a:chExt cx="2616200" cy="1478915"/>
          </a:xfrm>
        </p:grpSpPr>
        <p:sp>
          <p:nvSpPr>
            <p:cNvPr id="8" name="object 8"/>
            <p:cNvSpPr/>
            <p:nvPr/>
          </p:nvSpPr>
          <p:spPr>
            <a:xfrm>
              <a:off x="10084307" y="2691383"/>
              <a:ext cx="2603500" cy="1466215"/>
            </a:xfrm>
            <a:custGeom>
              <a:avLst/>
              <a:gdLst/>
              <a:ahLst/>
              <a:cxnLst/>
              <a:rect l="l" t="t" r="r" b="b"/>
              <a:pathLst>
                <a:path w="2603500" h="1466214">
                  <a:moveTo>
                    <a:pt x="2526030" y="0"/>
                  </a:moveTo>
                  <a:lnTo>
                    <a:pt x="76962" y="0"/>
                  </a:lnTo>
                  <a:lnTo>
                    <a:pt x="46988" y="6042"/>
                  </a:lnTo>
                  <a:lnTo>
                    <a:pt x="22526" y="22526"/>
                  </a:lnTo>
                  <a:lnTo>
                    <a:pt x="6042" y="46988"/>
                  </a:lnTo>
                  <a:lnTo>
                    <a:pt x="0" y="76962"/>
                  </a:lnTo>
                  <a:lnTo>
                    <a:pt x="0" y="1389126"/>
                  </a:lnTo>
                  <a:lnTo>
                    <a:pt x="6042" y="1419046"/>
                  </a:lnTo>
                  <a:lnTo>
                    <a:pt x="22526" y="1443513"/>
                  </a:lnTo>
                  <a:lnTo>
                    <a:pt x="46988" y="1460027"/>
                  </a:lnTo>
                  <a:lnTo>
                    <a:pt x="76962" y="1466088"/>
                  </a:lnTo>
                  <a:lnTo>
                    <a:pt x="2526030" y="1466088"/>
                  </a:lnTo>
                  <a:lnTo>
                    <a:pt x="2555950" y="1460027"/>
                  </a:lnTo>
                  <a:lnTo>
                    <a:pt x="2580417" y="1443513"/>
                  </a:lnTo>
                  <a:lnTo>
                    <a:pt x="2596931" y="1419046"/>
                  </a:lnTo>
                  <a:lnTo>
                    <a:pt x="2602992" y="1389126"/>
                  </a:lnTo>
                  <a:lnTo>
                    <a:pt x="2602992" y="76962"/>
                  </a:lnTo>
                  <a:lnTo>
                    <a:pt x="2596931" y="46988"/>
                  </a:lnTo>
                  <a:lnTo>
                    <a:pt x="2580417" y="22526"/>
                  </a:lnTo>
                  <a:lnTo>
                    <a:pt x="2555950" y="6042"/>
                  </a:lnTo>
                  <a:lnTo>
                    <a:pt x="2526030" y="0"/>
                  </a:lnTo>
                  <a:close/>
                </a:path>
              </a:pathLst>
            </a:custGeom>
            <a:solidFill>
              <a:srgbClr val="82C8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84307" y="2691383"/>
              <a:ext cx="2603500" cy="1466215"/>
            </a:xfrm>
            <a:custGeom>
              <a:avLst/>
              <a:gdLst/>
              <a:ahLst/>
              <a:cxnLst/>
              <a:rect l="l" t="t" r="r" b="b"/>
              <a:pathLst>
                <a:path w="2603500" h="1466214">
                  <a:moveTo>
                    <a:pt x="0" y="76962"/>
                  </a:moveTo>
                  <a:lnTo>
                    <a:pt x="6042" y="46988"/>
                  </a:lnTo>
                  <a:lnTo>
                    <a:pt x="22526" y="22526"/>
                  </a:lnTo>
                  <a:lnTo>
                    <a:pt x="46988" y="6042"/>
                  </a:lnTo>
                  <a:lnTo>
                    <a:pt x="76962" y="0"/>
                  </a:lnTo>
                  <a:lnTo>
                    <a:pt x="2526030" y="0"/>
                  </a:lnTo>
                  <a:lnTo>
                    <a:pt x="2555950" y="6042"/>
                  </a:lnTo>
                  <a:lnTo>
                    <a:pt x="2580417" y="22526"/>
                  </a:lnTo>
                  <a:lnTo>
                    <a:pt x="2596931" y="46988"/>
                  </a:lnTo>
                  <a:lnTo>
                    <a:pt x="2602992" y="76962"/>
                  </a:lnTo>
                  <a:lnTo>
                    <a:pt x="2602992" y="1389126"/>
                  </a:lnTo>
                  <a:lnTo>
                    <a:pt x="2596931" y="1419046"/>
                  </a:lnTo>
                  <a:lnTo>
                    <a:pt x="2580417" y="1443513"/>
                  </a:lnTo>
                  <a:lnTo>
                    <a:pt x="2555950" y="1460027"/>
                  </a:lnTo>
                  <a:lnTo>
                    <a:pt x="2526030" y="1466088"/>
                  </a:lnTo>
                  <a:lnTo>
                    <a:pt x="76962" y="1466088"/>
                  </a:lnTo>
                  <a:lnTo>
                    <a:pt x="46988" y="1460027"/>
                  </a:lnTo>
                  <a:lnTo>
                    <a:pt x="22526" y="1443513"/>
                  </a:lnTo>
                  <a:lnTo>
                    <a:pt x="6042" y="1419046"/>
                  </a:lnTo>
                  <a:lnTo>
                    <a:pt x="0" y="1389126"/>
                  </a:lnTo>
                  <a:lnTo>
                    <a:pt x="0" y="7696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230357" y="3229101"/>
            <a:ext cx="23107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solidFill>
                  <a:srgbClr val="404040"/>
                </a:solidFill>
                <a:latin typeface="Tahoma"/>
                <a:cs typeface="Tahoma"/>
              </a:rPr>
              <a:t>Combining</a:t>
            </a:r>
            <a:r>
              <a:rPr sz="2200" b="1" spc="-114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25" dirty="0">
                <a:solidFill>
                  <a:srgbClr val="404040"/>
                </a:solidFill>
                <a:latin typeface="Tahoma"/>
                <a:cs typeface="Tahoma"/>
              </a:rPr>
              <a:t>data: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74008" y="2691383"/>
            <a:ext cx="5716905" cy="1466215"/>
            <a:chOff x="3874008" y="2691383"/>
            <a:chExt cx="5716905" cy="1466215"/>
          </a:xfrm>
        </p:grpSpPr>
        <p:sp>
          <p:nvSpPr>
            <p:cNvPr id="12" name="object 12"/>
            <p:cNvSpPr/>
            <p:nvPr/>
          </p:nvSpPr>
          <p:spPr>
            <a:xfrm>
              <a:off x="6987540" y="2691383"/>
              <a:ext cx="2603500" cy="1466215"/>
            </a:xfrm>
            <a:custGeom>
              <a:avLst/>
              <a:gdLst/>
              <a:ahLst/>
              <a:cxnLst/>
              <a:rect l="l" t="t" r="r" b="b"/>
              <a:pathLst>
                <a:path w="2603500" h="1466214">
                  <a:moveTo>
                    <a:pt x="2534792" y="0"/>
                  </a:moveTo>
                  <a:lnTo>
                    <a:pt x="68199" y="0"/>
                  </a:lnTo>
                  <a:lnTo>
                    <a:pt x="41630" y="5351"/>
                  </a:lnTo>
                  <a:lnTo>
                    <a:pt x="19954" y="19954"/>
                  </a:lnTo>
                  <a:lnTo>
                    <a:pt x="5351" y="41630"/>
                  </a:lnTo>
                  <a:lnTo>
                    <a:pt x="0" y="68199"/>
                  </a:lnTo>
                  <a:lnTo>
                    <a:pt x="0" y="1397889"/>
                  </a:lnTo>
                  <a:lnTo>
                    <a:pt x="5351" y="1424457"/>
                  </a:lnTo>
                  <a:lnTo>
                    <a:pt x="19954" y="1446133"/>
                  </a:lnTo>
                  <a:lnTo>
                    <a:pt x="41630" y="1460736"/>
                  </a:lnTo>
                  <a:lnTo>
                    <a:pt x="68199" y="1466088"/>
                  </a:lnTo>
                  <a:lnTo>
                    <a:pt x="2534792" y="1466088"/>
                  </a:lnTo>
                  <a:lnTo>
                    <a:pt x="2561361" y="1460736"/>
                  </a:lnTo>
                  <a:lnTo>
                    <a:pt x="2583037" y="1446133"/>
                  </a:lnTo>
                  <a:lnTo>
                    <a:pt x="2597640" y="1424457"/>
                  </a:lnTo>
                  <a:lnTo>
                    <a:pt x="2602991" y="1397889"/>
                  </a:lnTo>
                  <a:lnTo>
                    <a:pt x="2602991" y="68199"/>
                  </a:lnTo>
                  <a:lnTo>
                    <a:pt x="2597640" y="41630"/>
                  </a:lnTo>
                  <a:lnTo>
                    <a:pt x="2583037" y="19954"/>
                  </a:lnTo>
                  <a:lnTo>
                    <a:pt x="2561361" y="5351"/>
                  </a:lnTo>
                  <a:lnTo>
                    <a:pt x="2534792" y="0"/>
                  </a:lnTo>
                  <a:close/>
                </a:path>
              </a:pathLst>
            </a:custGeom>
            <a:solidFill>
              <a:srgbClr val="B3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4008" y="2691383"/>
              <a:ext cx="2603500" cy="1466215"/>
            </a:xfrm>
            <a:custGeom>
              <a:avLst/>
              <a:gdLst/>
              <a:ahLst/>
              <a:cxnLst/>
              <a:rect l="l" t="t" r="r" b="b"/>
              <a:pathLst>
                <a:path w="2603500" h="1466214">
                  <a:moveTo>
                    <a:pt x="2508377" y="0"/>
                  </a:moveTo>
                  <a:lnTo>
                    <a:pt x="94614" y="0"/>
                  </a:lnTo>
                  <a:lnTo>
                    <a:pt x="57810" y="7443"/>
                  </a:lnTo>
                  <a:lnTo>
                    <a:pt x="27733" y="27733"/>
                  </a:lnTo>
                  <a:lnTo>
                    <a:pt x="7443" y="57810"/>
                  </a:lnTo>
                  <a:lnTo>
                    <a:pt x="0" y="94614"/>
                  </a:lnTo>
                  <a:lnTo>
                    <a:pt x="0" y="1371473"/>
                  </a:lnTo>
                  <a:lnTo>
                    <a:pt x="7443" y="1408277"/>
                  </a:lnTo>
                  <a:lnTo>
                    <a:pt x="27733" y="1438354"/>
                  </a:lnTo>
                  <a:lnTo>
                    <a:pt x="57810" y="1458644"/>
                  </a:lnTo>
                  <a:lnTo>
                    <a:pt x="94614" y="1466088"/>
                  </a:lnTo>
                  <a:lnTo>
                    <a:pt x="2508377" y="1466088"/>
                  </a:lnTo>
                  <a:lnTo>
                    <a:pt x="2545181" y="1458644"/>
                  </a:lnTo>
                  <a:lnTo>
                    <a:pt x="2575258" y="1438354"/>
                  </a:lnTo>
                  <a:lnTo>
                    <a:pt x="2595548" y="1408277"/>
                  </a:lnTo>
                  <a:lnTo>
                    <a:pt x="2602991" y="1371473"/>
                  </a:lnTo>
                  <a:lnTo>
                    <a:pt x="2602991" y="94614"/>
                  </a:lnTo>
                  <a:lnTo>
                    <a:pt x="2595548" y="57810"/>
                  </a:lnTo>
                  <a:lnTo>
                    <a:pt x="2575258" y="27733"/>
                  </a:lnTo>
                  <a:lnTo>
                    <a:pt x="2545181" y="7443"/>
                  </a:lnTo>
                  <a:lnTo>
                    <a:pt x="2508377" y="0"/>
                  </a:lnTo>
                  <a:close/>
                </a:path>
              </a:pathLst>
            </a:custGeom>
            <a:solidFill>
              <a:srgbClr val="F4A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31029" y="3229101"/>
            <a:ext cx="1489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404040"/>
                </a:solidFill>
                <a:latin typeface="Tahoma"/>
                <a:cs typeface="Tahoma"/>
              </a:rPr>
              <a:t>User</a:t>
            </a:r>
            <a:r>
              <a:rPr sz="2200" b="1" spc="-1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15" dirty="0">
                <a:solidFill>
                  <a:srgbClr val="404040"/>
                </a:solidFill>
                <a:latin typeface="Tahoma"/>
                <a:cs typeface="Tahoma"/>
              </a:rPr>
              <a:t>input</a:t>
            </a:r>
            <a:endParaRPr sz="2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0476" y="2691383"/>
            <a:ext cx="2603500" cy="3801110"/>
            <a:chOff x="760476" y="2691383"/>
            <a:chExt cx="2603500" cy="3801110"/>
          </a:xfrm>
        </p:grpSpPr>
        <p:sp>
          <p:nvSpPr>
            <p:cNvPr id="16" name="object 16"/>
            <p:cNvSpPr/>
            <p:nvPr/>
          </p:nvSpPr>
          <p:spPr>
            <a:xfrm>
              <a:off x="760476" y="2691383"/>
              <a:ext cx="2603500" cy="1466215"/>
            </a:xfrm>
            <a:custGeom>
              <a:avLst/>
              <a:gdLst/>
              <a:ahLst/>
              <a:cxnLst/>
              <a:rect l="l" t="t" r="r" b="b"/>
              <a:pathLst>
                <a:path w="2603500" h="1466214">
                  <a:moveTo>
                    <a:pt x="2517140" y="0"/>
                  </a:moveTo>
                  <a:lnTo>
                    <a:pt x="85826" y="0"/>
                  </a:lnTo>
                  <a:lnTo>
                    <a:pt x="52420" y="6752"/>
                  </a:lnTo>
                  <a:lnTo>
                    <a:pt x="25139" y="25161"/>
                  </a:lnTo>
                  <a:lnTo>
                    <a:pt x="6745" y="52452"/>
                  </a:lnTo>
                  <a:lnTo>
                    <a:pt x="0" y="85851"/>
                  </a:lnTo>
                  <a:lnTo>
                    <a:pt x="0" y="1380236"/>
                  </a:lnTo>
                  <a:lnTo>
                    <a:pt x="6745" y="1413635"/>
                  </a:lnTo>
                  <a:lnTo>
                    <a:pt x="25139" y="1440926"/>
                  </a:lnTo>
                  <a:lnTo>
                    <a:pt x="52420" y="1459335"/>
                  </a:lnTo>
                  <a:lnTo>
                    <a:pt x="85826" y="1466088"/>
                  </a:lnTo>
                  <a:lnTo>
                    <a:pt x="2517140" y="1466088"/>
                  </a:lnTo>
                  <a:lnTo>
                    <a:pt x="2550539" y="1459335"/>
                  </a:lnTo>
                  <a:lnTo>
                    <a:pt x="2577830" y="1440926"/>
                  </a:lnTo>
                  <a:lnTo>
                    <a:pt x="2596239" y="1413635"/>
                  </a:lnTo>
                  <a:lnTo>
                    <a:pt x="2602991" y="1380236"/>
                  </a:lnTo>
                  <a:lnTo>
                    <a:pt x="2602991" y="85851"/>
                  </a:lnTo>
                  <a:lnTo>
                    <a:pt x="2596239" y="52452"/>
                  </a:lnTo>
                  <a:lnTo>
                    <a:pt x="2577830" y="25161"/>
                  </a:lnTo>
                  <a:lnTo>
                    <a:pt x="2550539" y="6752"/>
                  </a:lnTo>
                  <a:lnTo>
                    <a:pt x="2517140" y="0"/>
                  </a:lnTo>
                  <a:close/>
                </a:path>
              </a:pathLst>
            </a:custGeom>
            <a:solidFill>
              <a:srgbClr val="A8D0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8868" y="3918203"/>
              <a:ext cx="2426335" cy="2567940"/>
            </a:xfrm>
            <a:custGeom>
              <a:avLst/>
              <a:gdLst/>
              <a:ahLst/>
              <a:cxnLst/>
              <a:rect l="l" t="t" r="r" b="b"/>
              <a:pathLst>
                <a:path w="2426335" h="2567940">
                  <a:moveTo>
                    <a:pt x="2284222" y="0"/>
                  </a:moveTo>
                  <a:lnTo>
                    <a:pt x="142036" y="0"/>
                  </a:lnTo>
                  <a:lnTo>
                    <a:pt x="97140" y="7244"/>
                  </a:lnTo>
                  <a:lnTo>
                    <a:pt x="58150" y="27411"/>
                  </a:lnTo>
                  <a:lnTo>
                    <a:pt x="27403" y="58155"/>
                  </a:lnTo>
                  <a:lnTo>
                    <a:pt x="7240" y="97129"/>
                  </a:lnTo>
                  <a:lnTo>
                    <a:pt x="0" y="141986"/>
                  </a:lnTo>
                  <a:lnTo>
                    <a:pt x="0" y="2425954"/>
                  </a:lnTo>
                  <a:lnTo>
                    <a:pt x="7240" y="2470810"/>
                  </a:lnTo>
                  <a:lnTo>
                    <a:pt x="27403" y="2509784"/>
                  </a:lnTo>
                  <a:lnTo>
                    <a:pt x="58150" y="2540528"/>
                  </a:lnTo>
                  <a:lnTo>
                    <a:pt x="97140" y="2560695"/>
                  </a:lnTo>
                  <a:lnTo>
                    <a:pt x="142036" y="2567940"/>
                  </a:lnTo>
                  <a:lnTo>
                    <a:pt x="2284222" y="2567940"/>
                  </a:lnTo>
                  <a:lnTo>
                    <a:pt x="2329078" y="2560695"/>
                  </a:lnTo>
                  <a:lnTo>
                    <a:pt x="2368052" y="2540528"/>
                  </a:lnTo>
                  <a:lnTo>
                    <a:pt x="2398796" y="2509784"/>
                  </a:lnTo>
                  <a:lnTo>
                    <a:pt x="2418963" y="2470810"/>
                  </a:lnTo>
                  <a:lnTo>
                    <a:pt x="2426208" y="2425954"/>
                  </a:lnTo>
                  <a:lnTo>
                    <a:pt x="2426208" y="141986"/>
                  </a:lnTo>
                  <a:lnTo>
                    <a:pt x="2418963" y="97129"/>
                  </a:lnTo>
                  <a:lnTo>
                    <a:pt x="2398796" y="58155"/>
                  </a:lnTo>
                  <a:lnTo>
                    <a:pt x="2368052" y="27411"/>
                  </a:lnTo>
                  <a:lnTo>
                    <a:pt x="2329078" y="7244"/>
                  </a:lnTo>
                  <a:lnTo>
                    <a:pt x="22842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8868" y="3918203"/>
              <a:ext cx="2426335" cy="2567940"/>
            </a:xfrm>
            <a:custGeom>
              <a:avLst/>
              <a:gdLst/>
              <a:ahLst/>
              <a:cxnLst/>
              <a:rect l="l" t="t" r="r" b="b"/>
              <a:pathLst>
                <a:path w="2426335" h="2567940">
                  <a:moveTo>
                    <a:pt x="0" y="141986"/>
                  </a:moveTo>
                  <a:lnTo>
                    <a:pt x="7240" y="97129"/>
                  </a:lnTo>
                  <a:lnTo>
                    <a:pt x="27403" y="58155"/>
                  </a:lnTo>
                  <a:lnTo>
                    <a:pt x="58150" y="27411"/>
                  </a:lnTo>
                  <a:lnTo>
                    <a:pt x="97140" y="7244"/>
                  </a:lnTo>
                  <a:lnTo>
                    <a:pt x="142036" y="0"/>
                  </a:lnTo>
                  <a:lnTo>
                    <a:pt x="2284222" y="0"/>
                  </a:lnTo>
                  <a:lnTo>
                    <a:pt x="2329078" y="7244"/>
                  </a:lnTo>
                  <a:lnTo>
                    <a:pt x="2368052" y="27411"/>
                  </a:lnTo>
                  <a:lnTo>
                    <a:pt x="2398796" y="58155"/>
                  </a:lnTo>
                  <a:lnTo>
                    <a:pt x="2418963" y="97129"/>
                  </a:lnTo>
                  <a:lnTo>
                    <a:pt x="2426208" y="141986"/>
                  </a:lnTo>
                  <a:lnTo>
                    <a:pt x="2426208" y="2425954"/>
                  </a:lnTo>
                  <a:lnTo>
                    <a:pt x="2418963" y="2470810"/>
                  </a:lnTo>
                  <a:lnTo>
                    <a:pt x="2398796" y="2509784"/>
                  </a:lnTo>
                  <a:lnTo>
                    <a:pt x="2368052" y="2540528"/>
                  </a:lnTo>
                  <a:lnTo>
                    <a:pt x="2329078" y="2560695"/>
                  </a:lnTo>
                  <a:lnTo>
                    <a:pt x="2284222" y="2567940"/>
                  </a:lnTo>
                  <a:lnTo>
                    <a:pt x="142036" y="2567940"/>
                  </a:lnTo>
                  <a:lnTo>
                    <a:pt x="97140" y="2560695"/>
                  </a:lnTo>
                  <a:lnTo>
                    <a:pt x="58150" y="2540528"/>
                  </a:lnTo>
                  <a:lnTo>
                    <a:pt x="27403" y="2509784"/>
                  </a:lnTo>
                  <a:lnTo>
                    <a:pt x="7240" y="2470810"/>
                  </a:lnTo>
                  <a:lnTo>
                    <a:pt x="0" y="2425954"/>
                  </a:lnTo>
                  <a:lnTo>
                    <a:pt x="0" y="141986"/>
                  </a:lnTo>
                  <a:close/>
                </a:path>
              </a:pathLst>
            </a:custGeom>
            <a:ln w="12700">
              <a:solidFill>
                <a:srgbClr val="A8D0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15416" y="3061461"/>
            <a:ext cx="2292350" cy="295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404040"/>
                </a:solidFill>
                <a:latin typeface="Tahoma"/>
                <a:cs typeface="Tahoma"/>
              </a:rPr>
              <a:t>Vector</a:t>
            </a:r>
            <a:r>
              <a:rPr sz="2200" b="1" spc="-15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404040"/>
                </a:solidFill>
                <a:latin typeface="Tahoma"/>
                <a:cs typeface="Tahoma"/>
              </a:rPr>
              <a:t>database </a:t>
            </a:r>
            <a:r>
              <a:rPr sz="2200" b="1" spc="-630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15" dirty="0">
                <a:solidFill>
                  <a:srgbClr val="404040"/>
                </a:solidFill>
                <a:latin typeface="Tahoma"/>
                <a:cs typeface="Tahoma"/>
              </a:rPr>
              <a:t>creation:</a:t>
            </a:r>
            <a:endParaRPr sz="2200">
              <a:latin typeface="Tahoma"/>
              <a:cs typeface="Tahoma"/>
            </a:endParaRPr>
          </a:p>
          <a:p>
            <a:pPr marL="130175" marR="124460" indent="2540" algn="ctr">
              <a:lnSpc>
                <a:spcPct val="100000"/>
              </a:lnSpc>
              <a:spcBef>
                <a:spcPts val="1945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begi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by 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conv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170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 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v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ec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s, 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which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essential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 q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k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rieval.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56050" y="3911853"/>
            <a:ext cx="2439035" cy="2580640"/>
            <a:chOff x="3956050" y="3911853"/>
            <a:chExt cx="2439035" cy="2580640"/>
          </a:xfrm>
        </p:grpSpPr>
        <p:sp>
          <p:nvSpPr>
            <p:cNvPr id="21" name="object 21"/>
            <p:cNvSpPr/>
            <p:nvPr/>
          </p:nvSpPr>
          <p:spPr>
            <a:xfrm>
              <a:off x="3962400" y="3918203"/>
              <a:ext cx="2426335" cy="2567940"/>
            </a:xfrm>
            <a:custGeom>
              <a:avLst/>
              <a:gdLst/>
              <a:ahLst/>
              <a:cxnLst/>
              <a:rect l="l" t="t" r="r" b="b"/>
              <a:pathLst>
                <a:path w="2426335" h="2567940">
                  <a:moveTo>
                    <a:pt x="2284222" y="0"/>
                  </a:moveTo>
                  <a:lnTo>
                    <a:pt x="141986" y="0"/>
                  </a:lnTo>
                  <a:lnTo>
                    <a:pt x="97129" y="7244"/>
                  </a:lnTo>
                  <a:lnTo>
                    <a:pt x="58155" y="27411"/>
                  </a:lnTo>
                  <a:lnTo>
                    <a:pt x="27411" y="58155"/>
                  </a:lnTo>
                  <a:lnTo>
                    <a:pt x="7244" y="97129"/>
                  </a:lnTo>
                  <a:lnTo>
                    <a:pt x="0" y="141986"/>
                  </a:lnTo>
                  <a:lnTo>
                    <a:pt x="0" y="2425954"/>
                  </a:lnTo>
                  <a:lnTo>
                    <a:pt x="7244" y="2470810"/>
                  </a:lnTo>
                  <a:lnTo>
                    <a:pt x="27411" y="2509784"/>
                  </a:lnTo>
                  <a:lnTo>
                    <a:pt x="58155" y="2540528"/>
                  </a:lnTo>
                  <a:lnTo>
                    <a:pt x="97129" y="2560695"/>
                  </a:lnTo>
                  <a:lnTo>
                    <a:pt x="141986" y="2567940"/>
                  </a:lnTo>
                  <a:lnTo>
                    <a:pt x="2284222" y="2567940"/>
                  </a:lnTo>
                  <a:lnTo>
                    <a:pt x="2329078" y="2560695"/>
                  </a:lnTo>
                  <a:lnTo>
                    <a:pt x="2368052" y="2540528"/>
                  </a:lnTo>
                  <a:lnTo>
                    <a:pt x="2398796" y="2509784"/>
                  </a:lnTo>
                  <a:lnTo>
                    <a:pt x="2418963" y="2470810"/>
                  </a:lnTo>
                  <a:lnTo>
                    <a:pt x="2426208" y="2425954"/>
                  </a:lnTo>
                  <a:lnTo>
                    <a:pt x="2426208" y="141986"/>
                  </a:lnTo>
                  <a:lnTo>
                    <a:pt x="2418963" y="97129"/>
                  </a:lnTo>
                  <a:lnTo>
                    <a:pt x="2398796" y="58155"/>
                  </a:lnTo>
                  <a:lnTo>
                    <a:pt x="2368052" y="27411"/>
                  </a:lnTo>
                  <a:lnTo>
                    <a:pt x="2329078" y="7244"/>
                  </a:lnTo>
                  <a:lnTo>
                    <a:pt x="22842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62400" y="3918203"/>
              <a:ext cx="2426335" cy="2567940"/>
            </a:xfrm>
            <a:custGeom>
              <a:avLst/>
              <a:gdLst/>
              <a:ahLst/>
              <a:cxnLst/>
              <a:rect l="l" t="t" r="r" b="b"/>
              <a:pathLst>
                <a:path w="2426335" h="2567940">
                  <a:moveTo>
                    <a:pt x="0" y="141986"/>
                  </a:moveTo>
                  <a:lnTo>
                    <a:pt x="7244" y="97129"/>
                  </a:lnTo>
                  <a:lnTo>
                    <a:pt x="27411" y="58155"/>
                  </a:lnTo>
                  <a:lnTo>
                    <a:pt x="58155" y="27411"/>
                  </a:lnTo>
                  <a:lnTo>
                    <a:pt x="97129" y="7244"/>
                  </a:lnTo>
                  <a:lnTo>
                    <a:pt x="141986" y="0"/>
                  </a:lnTo>
                  <a:lnTo>
                    <a:pt x="2284222" y="0"/>
                  </a:lnTo>
                  <a:lnTo>
                    <a:pt x="2329078" y="7244"/>
                  </a:lnTo>
                  <a:lnTo>
                    <a:pt x="2368052" y="27411"/>
                  </a:lnTo>
                  <a:lnTo>
                    <a:pt x="2398796" y="58155"/>
                  </a:lnTo>
                  <a:lnTo>
                    <a:pt x="2418963" y="97129"/>
                  </a:lnTo>
                  <a:lnTo>
                    <a:pt x="2426208" y="141986"/>
                  </a:lnTo>
                  <a:lnTo>
                    <a:pt x="2426208" y="2425954"/>
                  </a:lnTo>
                  <a:lnTo>
                    <a:pt x="2418963" y="2470810"/>
                  </a:lnTo>
                  <a:lnTo>
                    <a:pt x="2398796" y="2509784"/>
                  </a:lnTo>
                  <a:lnTo>
                    <a:pt x="2368052" y="2540528"/>
                  </a:lnTo>
                  <a:lnTo>
                    <a:pt x="2329078" y="2560695"/>
                  </a:lnTo>
                  <a:lnTo>
                    <a:pt x="2284222" y="2567940"/>
                  </a:lnTo>
                  <a:lnTo>
                    <a:pt x="141986" y="2567940"/>
                  </a:lnTo>
                  <a:lnTo>
                    <a:pt x="97129" y="2560695"/>
                  </a:lnTo>
                  <a:lnTo>
                    <a:pt x="58155" y="2540528"/>
                  </a:lnTo>
                  <a:lnTo>
                    <a:pt x="27411" y="2509784"/>
                  </a:lnTo>
                  <a:lnTo>
                    <a:pt x="7244" y="2470810"/>
                  </a:lnTo>
                  <a:lnTo>
                    <a:pt x="0" y="2425954"/>
                  </a:lnTo>
                  <a:lnTo>
                    <a:pt x="0" y="141986"/>
                  </a:lnTo>
                  <a:close/>
                </a:path>
              </a:pathLst>
            </a:custGeom>
            <a:ln w="12700">
              <a:solidFill>
                <a:srgbClr val="F4AF8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78934" y="3978605"/>
            <a:ext cx="1995805" cy="2037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2540" algn="ctr">
              <a:lnSpc>
                <a:spcPct val="100000"/>
              </a:lnSpc>
              <a:spcBef>
                <a:spcPts val="95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Users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ask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questions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 plain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60" dirty="0">
                <a:solidFill>
                  <a:srgbClr val="404040"/>
                </a:solidFill>
                <a:latin typeface="Lucida Sans Unicode"/>
                <a:cs typeface="Lucida Sans Unicode"/>
              </a:rPr>
              <a:t>, 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often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seeking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answers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or</a:t>
            </a:r>
            <a:r>
              <a:rPr sz="2200" spc="-16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completion.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069581" y="3911853"/>
            <a:ext cx="2439035" cy="2580640"/>
            <a:chOff x="7069581" y="3911853"/>
            <a:chExt cx="2439035" cy="2580640"/>
          </a:xfrm>
        </p:grpSpPr>
        <p:sp>
          <p:nvSpPr>
            <p:cNvPr id="25" name="object 25"/>
            <p:cNvSpPr/>
            <p:nvPr/>
          </p:nvSpPr>
          <p:spPr>
            <a:xfrm>
              <a:off x="7075931" y="3918203"/>
              <a:ext cx="2426335" cy="2567940"/>
            </a:xfrm>
            <a:custGeom>
              <a:avLst/>
              <a:gdLst/>
              <a:ahLst/>
              <a:cxnLst/>
              <a:rect l="l" t="t" r="r" b="b"/>
              <a:pathLst>
                <a:path w="2426334" h="2567940">
                  <a:moveTo>
                    <a:pt x="2284222" y="0"/>
                  </a:moveTo>
                  <a:lnTo>
                    <a:pt x="141986" y="0"/>
                  </a:lnTo>
                  <a:lnTo>
                    <a:pt x="97129" y="7244"/>
                  </a:lnTo>
                  <a:lnTo>
                    <a:pt x="58155" y="27411"/>
                  </a:lnTo>
                  <a:lnTo>
                    <a:pt x="27411" y="58155"/>
                  </a:lnTo>
                  <a:lnTo>
                    <a:pt x="7244" y="97129"/>
                  </a:lnTo>
                  <a:lnTo>
                    <a:pt x="0" y="141986"/>
                  </a:lnTo>
                  <a:lnTo>
                    <a:pt x="0" y="2425954"/>
                  </a:lnTo>
                  <a:lnTo>
                    <a:pt x="7244" y="2470810"/>
                  </a:lnTo>
                  <a:lnTo>
                    <a:pt x="27411" y="2509784"/>
                  </a:lnTo>
                  <a:lnTo>
                    <a:pt x="58155" y="2540528"/>
                  </a:lnTo>
                  <a:lnTo>
                    <a:pt x="97129" y="2560695"/>
                  </a:lnTo>
                  <a:lnTo>
                    <a:pt x="141986" y="2567940"/>
                  </a:lnTo>
                  <a:lnTo>
                    <a:pt x="2284222" y="2567940"/>
                  </a:lnTo>
                  <a:lnTo>
                    <a:pt x="2329078" y="2560695"/>
                  </a:lnTo>
                  <a:lnTo>
                    <a:pt x="2368052" y="2540528"/>
                  </a:lnTo>
                  <a:lnTo>
                    <a:pt x="2398796" y="2509784"/>
                  </a:lnTo>
                  <a:lnTo>
                    <a:pt x="2418963" y="2470810"/>
                  </a:lnTo>
                  <a:lnTo>
                    <a:pt x="2426208" y="2425954"/>
                  </a:lnTo>
                  <a:lnTo>
                    <a:pt x="2426208" y="141986"/>
                  </a:lnTo>
                  <a:lnTo>
                    <a:pt x="2418963" y="97129"/>
                  </a:lnTo>
                  <a:lnTo>
                    <a:pt x="2398796" y="58155"/>
                  </a:lnTo>
                  <a:lnTo>
                    <a:pt x="2368052" y="27411"/>
                  </a:lnTo>
                  <a:lnTo>
                    <a:pt x="2329078" y="7244"/>
                  </a:lnTo>
                  <a:lnTo>
                    <a:pt x="22842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75931" y="3918203"/>
              <a:ext cx="2426335" cy="2567940"/>
            </a:xfrm>
            <a:custGeom>
              <a:avLst/>
              <a:gdLst/>
              <a:ahLst/>
              <a:cxnLst/>
              <a:rect l="l" t="t" r="r" b="b"/>
              <a:pathLst>
                <a:path w="2426334" h="2567940">
                  <a:moveTo>
                    <a:pt x="0" y="141986"/>
                  </a:moveTo>
                  <a:lnTo>
                    <a:pt x="7244" y="97129"/>
                  </a:lnTo>
                  <a:lnTo>
                    <a:pt x="27411" y="58155"/>
                  </a:lnTo>
                  <a:lnTo>
                    <a:pt x="58155" y="27411"/>
                  </a:lnTo>
                  <a:lnTo>
                    <a:pt x="97129" y="7244"/>
                  </a:lnTo>
                  <a:lnTo>
                    <a:pt x="141986" y="0"/>
                  </a:lnTo>
                  <a:lnTo>
                    <a:pt x="2284222" y="0"/>
                  </a:lnTo>
                  <a:lnTo>
                    <a:pt x="2329078" y="7244"/>
                  </a:lnTo>
                  <a:lnTo>
                    <a:pt x="2368052" y="27411"/>
                  </a:lnTo>
                  <a:lnTo>
                    <a:pt x="2398796" y="58155"/>
                  </a:lnTo>
                  <a:lnTo>
                    <a:pt x="2418963" y="97129"/>
                  </a:lnTo>
                  <a:lnTo>
                    <a:pt x="2426208" y="141986"/>
                  </a:lnTo>
                  <a:lnTo>
                    <a:pt x="2426208" y="2425954"/>
                  </a:lnTo>
                  <a:lnTo>
                    <a:pt x="2418963" y="2470810"/>
                  </a:lnTo>
                  <a:lnTo>
                    <a:pt x="2398796" y="2509784"/>
                  </a:lnTo>
                  <a:lnTo>
                    <a:pt x="2368052" y="2540528"/>
                  </a:lnTo>
                  <a:lnTo>
                    <a:pt x="2329078" y="2560695"/>
                  </a:lnTo>
                  <a:lnTo>
                    <a:pt x="2284222" y="2567940"/>
                  </a:lnTo>
                  <a:lnTo>
                    <a:pt x="141986" y="2567940"/>
                  </a:lnTo>
                  <a:lnTo>
                    <a:pt x="97129" y="2560695"/>
                  </a:lnTo>
                  <a:lnTo>
                    <a:pt x="58155" y="2540528"/>
                  </a:lnTo>
                  <a:lnTo>
                    <a:pt x="27411" y="2509784"/>
                  </a:lnTo>
                  <a:lnTo>
                    <a:pt x="7244" y="2470810"/>
                  </a:lnTo>
                  <a:lnTo>
                    <a:pt x="0" y="2425954"/>
                  </a:lnTo>
                  <a:lnTo>
                    <a:pt x="0" y="141986"/>
                  </a:lnTo>
                  <a:close/>
                </a:path>
              </a:pathLst>
            </a:custGeom>
            <a:ln w="12700">
              <a:solidFill>
                <a:srgbClr val="B3C5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387208" y="3061461"/>
            <a:ext cx="1804670" cy="295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19" marR="49530" algn="ctr">
              <a:lnSpc>
                <a:spcPct val="100000"/>
              </a:lnSpc>
              <a:spcBef>
                <a:spcPts val="95"/>
              </a:spcBef>
            </a:pPr>
            <a:r>
              <a:rPr sz="2200" b="1" spc="-35" dirty="0">
                <a:solidFill>
                  <a:srgbClr val="404040"/>
                </a:solidFill>
                <a:latin typeface="Tahoma"/>
                <a:cs typeface="Tahoma"/>
              </a:rPr>
              <a:t>Inform</a:t>
            </a:r>
            <a:r>
              <a:rPr sz="2200" b="1" spc="-2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2200" b="1" spc="10" dirty="0">
                <a:solidFill>
                  <a:srgbClr val="404040"/>
                </a:solidFill>
                <a:latin typeface="Tahoma"/>
                <a:cs typeface="Tahoma"/>
              </a:rPr>
              <a:t>tion  </a:t>
            </a:r>
            <a:r>
              <a:rPr sz="2200" b="1" spc="-15" dirty="0">
                <a:solidFill>
                  <a:srgbClr val="404040"/>
                </a:solidFill>
                <a:latin typeface="Tahoma"/>
                <a:cs typeface="Tahoma"/>
              </a:rPr>
              <a:t>retrieval:</a:t>
            </a:r>
            <a:endParaRPr sz="2200">
              <a:latin typeface="Tahoma"/>
              <a:cs typeface="Tahoma"/>
            </a:endParaRPr>
          </a:p>
          <a:p>
            <a:pPr marL="12065" marR="5080" indent="1270" algn="ctr">
              <a:lnSpc>
                <a:spcPct val="100000"/>
              </a:lnSpc>
              <a:spcBef>
                <a:spcPts val="1945"/>
              </a:spcBef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Database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scanned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segment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ke 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user’s</a:t>
            </a:r>
            <a:endParaRPr sz="2200">
              <a:latin typeface="Lucida Sans Unicode"/>
              <a:cs typeface="Lucida Sans Unicode"/>
            </a:endParaRPr>
          </a:p>
          <a:p>
            <a:pPr marL="1270" algn="ctr">
              <a:lnSpc>
                <a:spcPct val="100000"/>
              </a:lnSpc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query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matching.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166350" y="3911853"/>
            <a:ext cx="2439035" cy="2580640"/>
            <a:chOff x="10166350" y="3911853"/>
            <a:chExt cx="2439035" cy="2580640"/>
          </a:xfrm>
        </p:grpSpPr>
        <p:sp>
          <p:nvSpPr>
            <p:cNvPr id="29" name="object 29"/>
            <p:cNvSpPr/>
            <p:nvPr/>
          </p:nvSpPr>
          <p:spPr>
            <a:xfrm>
              <a:off x="10172700" y="3918203"/>
              <a:ext cx="2426335" cy="2567940"/>
            </a:xfrm>
            <a:custGeom>
              <a:avLst/>
              <a:gdLst/>
              <a:ahLst/>
              <a:cxnLst/>
              <a:rect l="l" t="t" r="r" b="b"/>
              <a:pathLst>
                <a:path w="2426334" h="2567940">
                  <a:moveTo>
                    <a:pt x="2284222" y="0"/>
                  </a:moveTo>
                  <a:lnTo>
                    <a:pt x="141985" y="0"/>
                  </a:lnTo>
                  <a:lnTo>
                    <a:pt x="97129" y="7244"/>
                  </a:lnTo>
                  <a:lnTo>
                    <a:pt x="58155" y="27411"/>
                  </a:lnTo>
                  <a:lnTo>
                    <a:pt x="27411" y="58155"/>
                  </a:lnTo>
                  <a:lnTo>
                    <a:pt x="7244" y="97129"/>
                  </a:lnTo>
                  <a:lnTo>
                    <a:pt x="0" y="141986"/>
                  </a:lnTo>
                  <a:lnTo>
                    <a:pt x="0" y="2425954"/>
                  </a:lnTo>
                  <a:lnTo>
                    <a:pt x="7244" y="2470810"/>
                  </a:lnTo>
                  <a:lnTo>
                    <a:pt x="27411" y="2509784"/>
                  </a:lnTo>
                  <a:lnTo>
                    <a:pt x="58155" y="2540528"/>
                  </a:lnTo>
                  <a:lnTo>
                    <a:pt x="97129" y="2560695"/>
                  </a:lnTo>
                  <a:lnTo>
                    <a:pt x="141985" y="2567940"/>
                  </a:lnTo>
                  <a:lnTo>
                    <a:pt x="2284222" y="2567940"/>
                  </a:lnTo>
                  <a:lnTo>
                    <a:pt x="2329078" y="2560695"/>
                  </a:lnTo>
                  <a:lnTo>
                    <a:pt x="2368052" y="2540528"/>
                  </a:lnTo>
                  <a:lnTo>
                    <a:pt x="2398796" y="2509784"/>
                  </a:lnTo>
                  <a:lnTo>
                    <a:pt x="2418963" y="2470810"/>
                  </a:lnTo>
                  <a:lnTo>
                    <a:pt x="2426207" y="2425954"/>
                  </a:lnTo>
                  <a:lnTo>
                    <a:pt x="2426207" y="141986"/>
                  </a:lnTo>
                  <a:lnTo>
                    <a:pt x="2418963" y="97129"/>
                  </a:lnTo>
                  <a:lnTo>
                    <a:pt x="2398796" y="58155"/>
                  </a:lnTo>
                  <a:lnTo>
                    <a:pt x="2368052" y="27411"/>
                  </a:lnTo>
                  <a:lnTo>
                    <a:pt x="2329078" y="7244"/>
                  </a:lnTo>
                  <a:lnTo>
                    <a:pt x="22842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172700" y="3918203"/>
              <a:ext cx="2426335" cy="2567940"/>
            </a:xfrm>
            <a:custGeom>
              <a:avLst/>
              <a:gdLst/>
              <a:ahLst/>
              <a:cxnLst/>
              <a:rect l="l" t="t" r="r" b="b"/>
              <a:pathLst>
                <a:path w="2426334" h="2567940">
                  <a:moveTo>
                    <a:pt x="0" y="141986"/>
                  </a:moveTo>
                  <a:lnTo>
                    <a:pt x="7244" y="97129"/>
                  </a:lnTo>
                  <a:lnTo>
                    <a:pt x="27411" y="58155"/>
                  </a:lnTo>
                  <a:lnTo>
                    <a:pt x="58155" y="27411"/>
                  </a:lnTo>
                  <a:lnTo>
                    <a:pt x="97129" y="7244"/>
                  </a:lnTo>
                  <a:lnTo>
                    <a:pt x="141985" y="0"/>
                  </a:lnTo>
                  <a:lnTo>
                    <a:pt x="2284222" y="0"/>
                  </a:lnTo>
                  <a:lnTo>
                    <a:pt x="2329078" y="7244"/>
                  </a:lnTo>
                  <a:lnTo>
                    <a:pt x="2368052" y="27411"/>
                  </a:lnTo>
                  <a:lnTo>
                    <a:pt x="2398796" y="58155"/>
                  </a:lnTo>
                  <a:lnTo>
                    <a:pt x="2418963" y="97129"/>
                  </a:lnTo>
                  <a:lnTo>
                    <a:pt x="2426207" y="141986"/>
                  </a:lnTo>
                  <a:lnTo>
                    <a:pt x="2426207" y="2425954"/>
                  </a:lnTo>
                  <a:lnTo>
                    <a:pt x="2418963" y="2470810"/>
                  </a:lnTo>
                  <a:lnTo>
                    <a:pt x="2398796" y="2509784"/>
                  </a:lnTo>
                  <a:lnTo>
                    <a:pt x="2368052" y="2540528"/>
                  </a:lnTo>
                  <a:lnTo>
                    <a:pt x="2329078" y="2560695"/>
                  </a:lnTo>
                  <a:lnTo>
                    <a:pt x="2284222" y="2567940"/>
                  </a:lnTo>
                  <a:lnTo>
                    <a:pt x="141985" y="2567940"/>
                  </a:lnTo>
                  <a:lnTo>
                    <a:pt x="97129" y="2560695"/>
                  </a:lnTo>
                  <a:lnTo>
                    <a:pt x="58155" y="2540528"/>
                  </a:lnTo>
                  <a:lnTo>
                    <a:pt x="27411" y="2509784"/>
                  </a:lnTo>
                  <a:lnTo>
                    <a:pt x="7244" y="2470810"/>
                  </a:lnTo>
                  <a:lnTo>
                    <a:pt x="0" y="2425954"/>
                  </a:lnTo>
                  <a:lnTo>
                    <a:pt x="0" y="141986"/>
                  </a:lnTo>
                  <a:close/>
                </a:path>
              </a:pathLst>
            </a:custGeom>
            <a:ln w="12700">
              <a:solidFill>
                <a:srgbClr val="82C8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348341" y="3945077"/>
            <a:ext cx="2075814" cy="21717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indent="2540" algn="ctr">
              <a:lnSpc>
                <a:spcPct val="90000"/>
              </a:lnSpc>
              <a:spcBef>
                <a:spcPts val="360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Chosen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database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segments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combine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us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'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query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for 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an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enriched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prompt.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296645" y="3911853"/>
            <a:ext cx="2439035" cy="2580640"/>
            <a:chOff x="13296645" y="3911853"/>
            <a:chExt cx="2439035" cy="2580640"/>
          </a:xfrm>
        </p:grpSpPr>
        <p:sp>
          <p:nvSpPr>
            <p:cNvPr id="33" name="object 33"/>
            <p:cNvSpPr/>
            <p:nvPr/>
          </p:nvSpPr>
          <p:spPr>
            <a:xfrm>
              <a:off x="13302995" y="3918203"/>
              <a:ext cx="2426335" cy="2567940"/>
            </a:xfrm>
            <a:custGeom>
              <a:avLst/>
              <a:gdLst/>
              <a:ahLst/>
              <a:cxnLst/>
              <a:rect l="l" t="t" r="r" b="b"/>
              <a:pathLst>
                <a:path w="2426334" h="2567940">
                  <a:moveTo>
                    <a:pt x="2284221" y="0"/>
                  </a:moveTo>
                  <a:lnTo>
                    <a:pt x="141986" y="0"/>
                  </a:lnTo>
                  <a:lnTo>
                    <a:pt x="97129" y="7244"/>
                  </a:lnTo>
                  <a:lnTo>
                    <a:pt x="58155" y="27411"/>
                  </a:lnTo>
                  <a:lnTo>
                    <a:pt x="27411" y="58155"/>
                  </a:lnTo>
                  <a:lnTo>
                    <a:pt x="7244" y="97129"/>
                  </a:lnTo>
                  <a:lnTo>
                    <a:pt x="0" y="141986"/>
                  </a:lnTo>
                  <a:lnTo>
                    <a:pt x="0" y="2425954"/>
                  </a:lnTo>
                  <a:lnTo>
                    <a:pt x="7244" y="2470810"/>
                  </a:lnTo>
                  <a:lnTo>
                    <a:pt x="27411" y="2509784"/>
                  </a:lnTo>
                  <a:lnTo>
                    <a:pt x="58155" y="2540528"/>
                  </a:lnTo>
                  <a:lnTo>
                    <a:pt x="97129" y="2560695"/>
                  </a:lnTo>
                  <a:lnTo>
                    <a:pt x="141986" y="2567940"/>
                  </a:lnTo>
                  <a:lnTo>
                    <a:pt x="2284221" y="2567940"/>
                  </a:lnTo>
                  <a:lnTo>
                    <a:pt x="2329078" y="2560695"/>
                  </a:lnTo>
                  <a:lnTo>
                    <a:pt x="2368052" y="2540528"/>
                  </a:lnTo>
                  <a:lnTo>
                    <a:pt x="2398796" y="2509784"/>
                  </a:lnTo>
                  <a:lnTo>
                    <a:pt x="2418963" y="2470810"/>
                  </a:lnTo>
                  <a:lnTo>
                    <a:pt x="2426207" y="2425954"/>
                  </a:lnTo>
                  <a:lnTo>
                    <a:pt x="2426207" y="141986"/>
                  </a:lnTo>
                  <a:lnTo>
                    <a:pt x="2418963" y="97129"/>
                  </a:lnTo>
                  <a:lnTo>
                    <a:pt x="2398796" y="58155"/>
                  </a:lnTo>
                  <a:lnTo>
                    <a:pt x="2368052" y="27411"/>
                  </a:lnTo>
                  <a:lnTo>
                    <a:pt x="2329078" y="7244"/>
                  </a:lnTo>
                  <a:lnTo>
                    <a:pt x="22842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302995" y="3918203"/>
              <a:ext cx="2426335" cy="2567940"/>
            </a:xfrm>
            <a:custGeom>
              <a:avLst/>
              <a:gdLst/>
              <a:ahLst/>
              <a:cxnLst/>
              <a:rect l="l" t="t" r="r" b="b"/>
              <a:pathLst>
                <a:path w="2426334" h="2567940">
                  <a:moveTo>
                    <a:pt x="0" y="141986"/>
                  </a:moveTo>
                  <a:lnTo>
                    <a:pt x="7244" y="97129"/>
                  </a:lnTo>
                  <a:lnTo>
                    <a:pt x="27411" y="58155"/>
                  </a:lnTo>
                  <a:lnTo>
                    <a:pt x="58155" y="27411"/>
                  </a:lnTo>
                  <a:lnTo>
                    <a:pt x="97129" y="7244"/>
                  </a:lnTo>
                  <a:lnTo>
                    <a:pt x="141986" y="0"/>
                  </a:lnTo>
                  <a:lnTo>
                    <a:pt x="2284221" y="0"/>
                  </a:lnTo>
                  <a:lnTo>
                    <a:pt x="2329078" y="7244"/>
                  </a:lnTo>
                  <a:lnTo>
                    <a:pt x="2368052" y="27411"/>
                  </a:lnTo>
                  <a:lnTo>
                    <a:pt x="2398796" y="58155"/>
                  </a:lnTo>
                  <a:lnTo>
                    <a:pt x="2418963" y="97129"/>
                  </a:lnTo>
                  <a:lnTo>
                    <a:pt x="2426207" y="141986"/>
                  </a:lnTo>
                  <a:lnTo>
                    <a:pt x="2426207" y="2425954"/>
                  </a:lnTo>
                  <a:lnTo>
                    <a:pt x="2418963" y="2470810"/>
                  </a:lnTo>
                  <a:lnTo>
                    <a:pt x="2398796" y="2509784"/>
                  </a:lnTo>
                  <a:lnTo>
                    <a:pt x="2368052" y="2540528"/>
                  </a:lnTo>
                  <a:lnTo>
                    <a:pt x="2329078" y="2560695"/>
                  </a:lnTo>
                  <a:lnTo>
                    <a:pt x="2284221" y="2567940"/>
                  </a:lnTo>
                  <a:lnTo>
                    <a:pt x="141986" y="2567940"/>
                  </a:lnTo>
                  <a:lnTo>
                    <a:pt x="97129" y="2560695"/>
                  </a:lnTo>
                  <a:lnTo>
                    <a:pt x="58155" y="2540528"/>
                  </a:lnTo>
                  <a:lnTo>
                    <a:pt x="27411" y="2509784"/>
                  </a:lnTo>
                  <a:lnTo>
                    <a:pt x="7244" y="2470810"/>
                  </a:lnTo>
                  <a:lnTo>
                    <a:pt x="0" y="2425954"/>
                  </a:lnTo>
                  <a:lnTo>
                    <a:pt x="0" y="141986"/>
                  </a:lnTo>
                  <a:close/>
                </a:path>
              </a:pathLst>
            </a:custGeom>
            <a:ln w="12700">
              <a:solidFill>
                <a:srgbClr val="FDE4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567663" y="3978605"/>
            <a:ext cx="1898650" cy="2372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Expanded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prompt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adde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cont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xt  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ides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LL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to 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create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relevant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response.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0217" y="1459590"/>
            <a:ext cx="13296265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This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process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seamlessly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integrates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external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sources,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enhancing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large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model's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ability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provide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more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accurate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contextually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rich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responses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user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queries.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7129" y="306451"/>
            <a:ext cx="8837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Process</a:t>
            </a:r>
            <a:r>
              <a:rPr spc="-90" dirty="0"/>
              <a:t> </a:t>
            </a:r>
            <a:r>
              <a:rPr spc="5" dirty="0"/>
              <a:t>of</a:t>
            </a:r>
            <a:r>
              <a:rPr spc="-95" dirty="0"/>
              <a:t> </a:t>
            </a:r>
            <a:r>
              <a:rPr spc="-15" dirty="0"/>
              <a:t>Retrieval</a:t>
            </a:r>
            <a:r>
              <a:rPr spc="-114" dirty="0"/>
              <a:t> </a:t>
            </a:r>
            <a:r>
              <a:rPr dirty="0"/>
              <a:t>Augmented</a:t>
            </a:r>
            <a:r>
              <a:rPr spc="-95" dirty="0"/>
              <a:t> </a:t>
            </a:r>
            <a:r>
              <a:rPr spc="10" dirty="0"/>
              <a:t>Generation</a:t>
            </a:r>
            <a:r>
              <a:rPr spc="-100" dirty="0"/>
              <a:t> </a:t>
            </a:r>
            <a:r>
              <a:rPr spc="-180" dirty="0"/>
              <a:t>(RAG)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641092" y="817959"/>
            <a:ext cx="10985500" cy="6471920"/>
            <a:chOff x="2641092" y="817959"/>
            <a:chExt cx="10985500" cy="64719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1092" y="817959"/>
              <a:ext cx="10984992" cy="359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9804" y="3012948"/>
              <a:ext cx="5701284" cy="4276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7427" y="1509217"/>
            <a:ext cx="61194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has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practical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app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ation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var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ious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fie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: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7876" y="306451"/>
            <a:ext cx="55384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Real-World</a:t>
            </a:r>
            <a:r>
              <a:rPr spc="-110" dirty="0"/>
              <a:t> </a:t>
            </a:r>
            <a:r>
              <a:rPr dirty="0"/>
              <a:t>Applications</a:t>
            </a:r>
            <a:r>
              <a:rPr spc="-90" dirty="0"/>
              <a:t> </a:t>
            </a:r>
            <a:r>
              <a:rPr spc="5" dirty="0"/>
              <a:t>of</a:t>
            </a:r>
            <a:r>
              <a:rPr spc="-114" dirty="0"/>
              <a:t> </a:t>
            </a:r>
            <a:r>
              <a:rPr spc="-85" dirty="0"/>
              <a:t>RAG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248914" y="2596642"/>
            <a:ext cx="11974830" cy="953135"/>
            <a:chOff x="3248914" y="2596642"/>
            <a:chExt cx="11974830" cy="953135"/>
          </a:xfrm>
        </p:grpSpPr>
        <p:sp>
          <p:nvSpPr>
            <p:cNvPr id="5" name="object 5"/>
            <p:cNvSpPr/>
            <p:nvPr/>
          </p:nvSpPr>
          <p:spPr>
            <a:xfrm>
              <a:off x="3255264" y="2602992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805158" y="0"/>
                  </a:moveTo>
                  <a:lnTo>
                    <a:pt x="0" y="0"/>
                  </a:lnTo>
                  <a:lnTo>
                    <a:pt x="0" y="940307"/>
                  </a:lnTo>
                  <a:lnTo>
                    <a:pt x="11805158" y="940307"/>
                  </a:lnTo>
                  <a:lnTo>
                    <a:pt x="11854716" y="932324"/>
                  </a:lnTo>
                  <a:lnTo>
                    <a:pt x="11897739" y="910088"/>
                  </a:lnTo>
                  <a:lnTo>
                    <a:pt x="11931656" y="876171"/>
                  </a:lnTo>
                  <a:lnTo>
                    <a:pt x="11953892" y="833148"/>
                  </a:lnTo>
                  <a:lnTo>
                    <a:pt x="11961876" y="783589"/>
                  </a:lnTo>
                  <a:lnTo>
                    <a:pt x="11961876" y="156717"/>
                  </a:lnTo>
                  <a:lnTo>
                    <a:pt x="11953892" y="107159"/>
                  </a:lnTo>
                  <a:lnTo>
                    <a:pt x="11931656" y="64136"/>
                  </a:lnTo>
                  <a:lnTo>
                    <a:pt x="11897739" y="30219"/>
                  </a:lnTo>
                  <a:lnTo>
                    <a:pt x="11854716" y="7983"/>
                  </a:lnTo>
                  <a:lnTo>
                    <a:pt x="11805158" y="0"/>
                  </a:lnTo>
                  <a:close/>
                </a:path>
              </a:pathLst>
            </a:custGeom>
            <a:solidFill>
              <a:srgbClr val="E4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55264" y="2602992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961876" y="156717"/>
                  </a:moveTo>
                  <a:lnTo>
                    <a:pt x="11961876" y="783589"/>
                  </a:lnTo>
                  <a:lnTo>
                    <a:pt x="11953892" y="833148"/>
                  </a:lnTo>
                  <a:lnTo>
                    <a:pt x="11931656" y="876171"/>
                  </a:lnTo>
                  <a:lnTo>
                    <a:pt x="11897739" y="910088"/>
                  </a:lnTo>
                  <a:lnTo>
                    <a:pt x="11854716" y="932324"/>
                  </a:lnTo>
                  <a:lnTo>
                    <a:pt x="11805158" y="940307"/>
                  </a:lnTo>
                  <a:lnTo>
                    <a:pt x="0" y="940307"/>
                  </a:lnTo>
                  <a:lnTo>
                    <a:pt x="0" y="0"/>
                  </a:lnTo>
                  <a:lnTo>
                    <a:pt x="11805158" y="0"/>
                  </a:lnTo>
                  <a:lnTo>
                    <a:pt x="11854716" y="7983"/>
                  </a:lnTo>
                  <a:lnTo>
                    <a:pt x="11897739" y="30219"/>
                  </a:lnTo>
                  <a:lnTo>
                    <a:pt x="11931656" y="64136"/>
                  </a:lnTo>
                  <a:lnTo>
                    <a:pt x="11953892" y="107159"/>
                  </a:lnTo>
                  <a:lnTo>
                    <a:pt x="11961876" y="156717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85515" y="2917317"/>
            <a:ext cx="103835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Customer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support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chatbots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that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provide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accurate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context-aware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responses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28317" y="2596642"/>
            <a:ext cx="13695680" cy="2414905"/>
            <a:chOff x="1528317" y="2596642"/>
            <a:chExt cx="13695680" cy="2414905"/>
          </a:xfrm>
        </p:grpSpPr>
        <p:sp>
          <p:nvSpPr>
            <p:cNvPr id="9" name="object 9"/>
            <p:cNvSpPr/>
            <p:nvPr/>
          </p:nvSpPr>
          <p:spPr>
            <a:xfrm>
              <a:off x="1534667" y="2602992"/>
              <a:ext cx="1720850" cy="940435"/>
            </a:xfrm>
            <a:custGeom>
              <a:avLst/>
              <a:gdLst/>
              <a:ahLst/>
              <a:cxnLst/>
              <a:rect l="l" t="t" r="r" b="b"/>
              <a:pathLst>
                <a:path w="1720850" h="940435">
                  <a:moveTo>
                    <a:pt x="1720595" y="0"/>
                  </a:moveTo>
                  <a:lnTo>
                    <a:pt x="156718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7"/>
                  </a:lnTo>
                  <a:lnTo>
                    <a:pt x="0" y="783589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8" y="940307"/>
                  </a:lnTo>
                  <a:lnTo>
                    <a:pt x="1720595" y="940307"/>
                  </a:lnTo>
                  <a:lnTo>
                    <a:pt x="1720595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4667" y="2602992"/>
              <a:ext cx="1720850" cy="940435"/>
            </a:xfrm>
            <a:custGeom>
              <a:avLst/>
              <a:gdLst/>
              <a:ahLst/>
              <a:cxnLst/>
              <a:rect l="l" t="t" r="r" b="b"/>
              <a:pathLst>
                <a:path w="1720850" h="940435">
                  <a:moveTo>
                    <a:pt x="0" y="783589"/>
                  </a:moveTo>
                  <a:lnTo>
                    <a:pt x="0" y="156717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1720595" y="0"/>
                  </a:lnTo>
                  <a:lnTo>
                    <a:pt x="1720595" y="940307"/>
                  </a:lnTo>
                  <a:lnTo>
                    <a:pt x="156718" y="940307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89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55263" y="4064508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805158" y="0"/>
                  </a:moveTo>
                  <a:lnTo>
                    <a:pt x="0" y="0"/>
                  </a:lnTo>
                  <a:lnTo>
                    <a:pt x="0" y="940307"/>
                  </a:lnTo>
                  <a:lnTo>
                    <a:pt x="11805158" y="940307"/>
                  </a:lnTo>
                  <a:lnTo>
                    <a:pt x="11854716" y="932324"/>
                  </a:lnTo>
                  <a:lnTo>
                    <a:pt x="11897739" y="910088"/>
                  </a:lnTo>
                  <a:lnTo>
                    <a:pt x="11931656" y="876171"/>
                  </a:lnTo>
                  <a:lnTo>
                    <a:pt x="11953892" y="833148"/>
                  </a:lnTo>
                  <a:lnTo>
                    <a:pt x="11961876" y="783589"/>
                  </a:lnTo>
                  <a:lnTo>
                    <a:pt x="11961876" y="156717"/>
                  </a:lnTo>
                  <a:lnTo>
                    <a:pt x="11953892" y="107159"/>
                  </a:lnTo>
                  <a:lnTo>
                    <a:pt x="11931656" y="64136"/>
                  </a:lnTo>
                  <a:lnTo>
                    <a:pt x="11897739" y="30219"/>
                  </a:lnTo>
                  <a:lnTo>
                    <a:pt x="11854716" y="7983"/>
                  </a:lnTo>
                  <a:lnTo>
                    <a:pt x="11805158" y="0"/>
                  </a:lnTo>
                  <a:close/>
                </a:path>
              </a:pathLst>
            </a:custGeom>
            <a:solidFill>
              <a:srgbClr val="E4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5263" y="4064508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961876" y="156717"/>
                  </a:moveTo>
                  <a:lnTo>
                    <a:pt x="11961876" y="783589"/>
                  </a:lnTo>
                  <a:lnTo>
                    <a:pt x="11953892" y="833148"/>
                  </a:lnTo>
                  <a:lnTo>
                    <a:pt x="11931656" y="876171"/>
                  </a:lnTo>
                  <a:lnTo>
                    <a:pt x="11897739" y="910088"/>
                  </a:lnTo>
                  <a:lnTo>
                    <a:pt x="11854716" y="932324"/>
                  </a:lnTo>
                  <a:lnTo>
                    <a:pt x="11805158" y="940307"/>
                  </a:lnTo>
                  <a:lnTo>
                    <a:pt x="0" y="940307"/>
                  </a:lnTo>
                  <a:lnTo>
                    <a:pt x="0" y="0"/>
                  </a:lnTo>
                  <a:lnTo>
                    <a:pt x="11805158" y="0"/>
                  </a:lnTo>
                  <a:lnTo>
                    <a:pt x="11854716" y="7983"/>
                  </a:lnTo>
                  <a:lnTo>
                    <a:pt x="11897739" y="30219"/>
                  </a:lnTo>
                  <a:lnTo>
                    <a:pt x="11931656" y="64136"/>
                  </a:lnTo>
                  <a:lnTo>
                    <a:pt x="11953892" y="107159"/>
                  </a:lnTo>
                  <a:lnTo>
                    <a:pt x="11961876" y="156717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34667" y="4064508"/>
              <a:ext cx="1720850" cy="940435"/>
            </a:xfrm>
            <a:custGeom>
              <a:avLst/>
              <a:gdLst/>
              <a:ahLst/>
              <a:cxnLst/>
              <a:rect l="l" t="t" r="r" b="b"/>
              <a:pathLst>
                <a:path w="1720850" h="940435">
                  <a:moveTo>
                    <a:pt x="1720595" y="0"/>
                  </a:moveTo>
                  <a:lnTo>
                    <a:pt x="156718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7"/>
                  </a:lnTo>
                  <a:lnTo>
                    <a:pt x="0" y="783589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8" y="940307"/>
                  </a:lnTo>
                  <a:lnTo>
                    <a:pt x="1720595" y="940307"/>
                  </a:lnTo>
                  <a:lnTo>
                    <a:pt x="1720595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4667" y="4064508"/>
              <a:ext cx="1720850" cy="940435"/>
            </a:xfrm>
            <a:custGeom>
              <a:avLst/>
              <a:gdLst/>
              <a:ahLst/>
              <a:cxnLst/>
              <a:rect l="l" t="t" r="r" b="b"/>
              <a:pathLst>
                <a:path w="1720850" h="940435">
                  <a:moveTo>
                    <a:pt x="0" y="783589"/>
                  </a:moveTo>
                  <a:lnTo>
                    <a:pt x="0" y="156717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1720595" y="0"/>
                  </a:lnTo>
                  <a:lnTo>
                    <a:pt x="1720595" y="940307"/>
                  </a:lnTo>
                  <a:lnTo>
                    <a:pt x="156718" y="940307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89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85515" y="4339590"/>
            <a:ext cx="104425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Search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engines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that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understand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user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queries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informative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snippets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28317" y="5518150"/>
            <a:ext cx="13695680" cy="953135"/>
            <a:chOff x="1528317" y="5518150"/>
            <a:chExt cx="13695680" cy="953135"/>
          </a:xfrm>
        </p:grpSpPr>
        <p:sp>
          <p:nvSpPr>
            <p:cNvPr id="17" name="object 17"/>
            <p:cNvSpPr/>
            <p:nvPr/>
          </p:nvSpPr>
          <p:spPr>
            <a:xfrm>
              <a:off x="3255263" y="5524500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805158" y="0"/>
                  </a:moveTo>
                  <a:lnTo>
                    <a:pt x="0" y="0"/>
                  </a:lnTo>
                  <a:lnTo>
                    <a:pt x="0" y="940307"/>
                  </a:lnTo>
                  <a:lnTo>
                    <a:pt x="11805158" y="940307"/>
                  </a:lnTo>
                  <a:lnTo>
                    <a:pt x="11854716" y="932324"/>
                  </a:lnTo>
                  <a:lnTo>
                    <a:pt x="11897739" y="910088"/>
                  </a:lnTo>
                  <a:lnTo>
                    <a:pt x="11931656" y="876171"/>
                  </a:lnTo>
                  <a:lnTo>
                    <a:pt x="11953892" y="833148"/>
                  </a:lnTo>
                  <a:lnTo>
                    <a:pt x="11961876" y="783589"/>
                  </a:lnTo>
                  <a:lnTo>
                    <a:pt x="11961876" y="156717"/>
                  </a:lnTo>
                  <a:lnTo>
                    <a:pt x="11953892" y="107159"/>
                  </a:lnTo>
                  <a:lnTo>
                    <a:pt x="11931656" y="64136"/>
                  </a:lnTo>
                  <a:lnTo>
                    <a:pt x="11897739" y="30219"/>
                  </a:lnTo>
                  <a:lnTo>
                    <a:pt x="11854716" y="7983"/>
                  </a:lnTo>
                  <a:lnTo>
                    <a:pt x="11805158" y="0"/>
                  </a:lnTo>
                  <a:close/>
                </a:path>
              </a:pathLst>
            </a:custGeom>
            <a:solidFill>
              <a:srgbClr val="E4E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55263" y="5524500"/>
              <a:ext cx="11962130" cy="940435"/>
            </a:xfrm>
            <a:custGeom>
              <a:avLst/>
              <a:gdLst/>
              <a:ahLst/>
              <a:cxnLst/>
              <a:rect l="l" t="t" r="r" b="b"/>
              <a:pathLst>
                <a:path w="11962130" h="940435">
                  <a:moveTo>
                    <a:pt x="11961876" y="156717"/>
                  </a:moveTo>
                  <a:lnTo>
                    <a:pt x="11961876" y="783589"/>
                  </a:lnTo>
                  <a:lnTo>
                    <a:pt x="11953892" y="833148"/>
                  </a:lnTo>
                  <a:lnTo>
                    <a:pt x="11931656" y="876171"/>
                  </a:lnTo>
                  <a:lnTo>
                    <a:pt x="11897739" y="910088"/>
                  </a:lnTo>
                  <a:lnTo>
                    <a:pt x="11854716" y="932324"/>
                  </a:lnTo>
                  <a:lnTo>
                    <a:pt x="11805158" y="940307"/>
                  </a:lnTo>
                  <a:lnTo>
                    <a:pt x="0" y="940307"/>
                  </a:lnTo>
                  <a:lnTo>
                    <a:pt x="0" y="0"/>
                  </a:lnTo>
                  <a:lnTo>
                    <a:pt x="11805158" y="0"/>
                  </a:lnTo>
                  <a:lnTo>
                    <a:pt x="11854716" y="7983"/>
                  </a:lnTo>
                  <a:lnTo>
                    <a:pt x="11897739" y="30219"/>
                  </a:lnTo>
                  <a:lnTo>
                    <a:pt x="11931656" y="64136"/>
                  </a:lnTo>
                  <a:lnTo>
                    <a:pt x="11953892" y="107159"/>
                  </a:lnTo>
                  <a:lnTo>
                    <a:pt x="11961876" y="156717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34667" y="5524500"/>
              <a:ext cx="1720850" cy="940435"/>
            </a:xfrm>
            <a:custGeom>
              <a:avLst/>
              <a:gdLst/>
              <a:ahLst/>
              <a:cxnLst/>
              <a:rect l="l" t="t" r="r" b="b"/>
              <a:pathLst>
                <a:path w="1720850" h="940435">
                  <a:moveTo>
                    <a:pt x="1720595" y="0"/>
                  </a:moveTo>
                  <a:lnTo>
                    <a:pt x="156718" y="0"/>
                  </a:lnTo>
                  <a:lnTo>
                    <a:pt x="107159" y="7983"/>
                  </a:lnTo>
                  <a:lnTo>
                    <a:pt x="64136" y="30219"/>
                  </a:lnTo>
                  <a:lnTo>
                    <a:pt x="30219" y="64136"/>
                  </a:lnTo>
                  <a:lnTo>
                    <a:pt x="7983" y="107159"/>
                  </a:lnTo>
                  <a:lnTo>
                    <a:pt x="0" y="156717"/>
                  </a:lnTo>
                  <a:lnTo>
                    <a:pt x="0" y="783589"/>
                  </a:lnTo>
                  <a:lnTo>
                    <a:pt x="7983" y="833148"/>
                  </a:lnTo>
                  <a:lnTo>
                    <a:pt x="30219" y="876171"/>
                  </a:lnTo>
                  <a:lnTo>
                    <a:pt x="64136" y="910088"/>
                  </a:lnTo>
                  <a:lnTo>
                    <a:pt x="107159" y="932324"/>
                  </a:lnTo>
                  <a:lnTo>
                    <a:pt x="156718" y="940307"/>
                  </a:lnTo>
                  <a:lnTo>
                    <a:pt x="1720595" y="940307"/>
                  </a:lnTo>
                  <a:lnTo>
                    <a:pt x="1720595" y="0"/>
                  </a:lnTo>
                  <a:close/>
                </a:path>
              </a:pathLst>
            </a:custGeom>
            <a:solidFill>
              <a:srgbClr val="8FAA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4667" y="5524500"/>
              <a:ext cx="1720850" cy="940435"/>
            </a:xfrm>
            <a:custGeom>
              <a:avLst/>
              <a:gdLst/>
              <a:ahLst/>
              <a:cxnLst/>
              <a:rect l="l" t="t" r="r" b="b"/>
              <a:pathLst>
                <a:path w="1720850" h="940435">
                  <a:moveTo>
                    <a:pt x="0" y="783589"/>
                  </a:moveTo>
                  <a:lnTo>
                    <a:pt x="0" y="156717"/>
                  </a:lnTo>
                  <a:lnTo>
                    <a:pt x="7983" y="107159"/>
                  </a:lnTo>
                  <a:lnTo>
                    <a:pt x="30219" y="64136"/>
                  </a:lnTo>
                  <a:lnTo>
                    <a:pt x="64136" y="30219"/>
                  </a:lnTo>
                  <a:lnTo>
                    <a:pt x="107159" y="7983"/>
                  </a:lnTo>
                  <a:lnTo>
                    <a:pt x="156718" y="0"/>
                  </a:lnTo>
                  <a:lnTo>
                    <a:pt x="1720595" y="0"/>
                  </a:lnTo>
                  <a:lnTo>
                    <a:pt x="1720595" y="940307"/>
                  </a:lnTo>
                  <a:lnTo>
                    <a:pt x="156718" y="940307"/>
                  </a:lnTo>
                  <a:lnTo>
                    <a:pt x="107159" y="932324"/>
                  </a:lnTo>
                  <a:lnTo>
                    <a:pt x="64136" y="910088"/>
                  </a:lnTo>
                  <a:lnTo>
                    <a:pt x="30219" y="876171"/>
                  </a:lnTo>
                  <a:lnTo>
                    <a:pt x="7983" y="833148"/>
                  </a:lnTo>
                  <a:lnTo>
                    <a:pt x="0" y="783589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85515" y="5800471"/>
            <a:ext cx="90189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Content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news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articles,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product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descriptions,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more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026633" y="816951"/>
            <a:ext cx="9537700" cy="5483860"/>
            <a:chOff x="2026633" y="816951"/>
            <a:chExt cx="9537700" cy="5483860"/>
          </a:xfrm>
        </p:grpSpPr>
        <p:sp>
          <p:nvSpPr>
            <p:cNvPr id="23" name="object 23"/>
            <p:cNvSpPr/>
            <p:nvPr/>
          </p:nvSpPr>
          <p:spPr>
            <a:xfrm>
              <a:off x="2110803" y="5728868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26720" y="436892"/>
                  </a:moveTo>
                  <a:lnTo>
                    <a:pt x="83972" y="436892"/>
                  </a:lnTo>
                  <a:lnTo>
                    <a:pt x="83972" y="470496"/>
                  </a:lnTo>
                  <a:lnTo>
                    <a:pt x="226720" y="470496"/>
                  </a:lnTo>
                  <a:lnTo>
                    <a:pt x="226720" y="436892"/>
                  </a:lnTo>
                  <a:close/>
                </a:path>
                <a:path w="571500" h="571500">
                  <a:moveTo>
                    <a:pt x="226720" y="369684"/>
                  </a:moveTo>
                  <a:lnTo>
                    <a:pt x="83972" y="369684"/>
                  </a:lnTo>
                  <a:lnTo>
                    <a:pt x="83972" y="403288"/>
                  </a:lnTo>
                  <a:lnTo>
                    <a:pt x="226720" y="403288"/>
                  </a:lnTo>
                  <a:lnTo>
                    <a:pt x="226720" y="369684"/>
                  </a:lnTo>
                  <a:close/>
                </a:path>
                <a:path w="571500" h="571500">
                  <a:moveTo>
                    <a:pt x="226720" y="168033"/>
                  </a:moveTo>
                  <a:lnTo>
                    <a:pt x="83972" y="168033"/>
                  </a:lnTo>
                  <a:lnTo>
                    <a:pt x="83972" y="268859"/>
                  </a:lnTo>
                  <a:lnTo>
                    <a:pt x="226720" y="268859"/>
                  </a:lnTo>
                  <a:lnTo>
                    <a:pt x="226720" y="168033"/>
                  </a:lnTo>
                  <a:close/>
                </a:path>
                <a:path w="571500" h="571500">
                  <a:moveTo>
                    <a:pt x="403059" y="369684"/>
                  </a:moveTo>
                  <a:lnTo>
                    <a:pt x="260311" y="369684"/>
                  </a:lnTo>
                  <a:lnTo>
                    <a:pt x="260311" y="470496"/>
                  </a:lnTo>
                  <a:lnTo>
                    <a:pt x="403059" y="470496"/>
                  </a:lnTo>
                  <a:lnTo>
                    <a:pt x="403059" y="369684"/>
                  </a:lnTo>
                  <a:close/>
                </a:path>
                <a:path w="571500" h="571500">
                  <a:moveTo>
                    <a:pt x="403059" y="302463"/>
                  </a:moveTo>
                  <a:lnTo>
                    <a:pt x="83972" y="302463"/>
                  </a:lnTo>
                  <a:lnTo>
                    <a:pt x="83972" y="336067"/>
                  </a:lnTo>
                  <a:lnTo>
                    <a:pt x="403059" y="336067"/>
                  </a:lnTo>
                  <a:lnTo>
                    <a:pt x="403059" y="302463"/>
                  </a:lnTo>
                  <a:close/>
                </a:path>
                <a:path w="571500" h="571500">
                  <a:moveTo>
                    <a:pt x="403059" y="235254"/>
                  </a:moveTo>
                  <a:lnTo>
                    <a:pt x="260311" y="235254"/>
                  </a:lnTo>
                  <a:lnTo>
                    <a:pt x="260311" y="268859"/>
                  </a:lnTo>
                  <a:lnTo>
                    <a:pt x="403059" y="268859"/>
                  </a:lnTo>
                  <a:lnTo>
                    <a:pt x="403059" y="235254"/>
                  </a:lnTo>
                  <a:close/>
                </a:path>
                <a:path w="571500" h="571500">
                  <a:moveTo>
                    <a:pt x="403059" y="168033"/>
                  </a:moveTo>
                  <a:lnTo>
                    <a:pt x="260311" y="168033"/>
                  </a:lnTo>
                  <a:lnTo>
                    <a:pt x="260311" y="201637"/>
                  </a:lnTo>
                  <a:lnTo>
                    <a:pt x="403059" y="201637"/>
                  </a:lnTo>
                  <a:lnTo>
                    <a:pt x="403059" y="168033"/>
                  </a:lnTo>
                  <a:close/>
                </a:path>
                <a:path w="571500" h="571500">
                  <a:moveTo>
                    <a:pt x="403059" y="100825"/>
                  </a:moveTo>
                  <a:lnTo>
                    <a:pt x="83972" y="100825"/>
                  </a:lnTo>
                  <a:lnTo>
                    <a:pt x="83972" y="134429"/>
                  </a:lnTo>
                  <a:lnTo>
                    <a:pt x="403059" y="134429"/>
                  </a:lnTo>
                  <a:lnTo>
                    <a:pt x="403059" y="100825"/>
                  </a:lnTo>
                  <a:close/>
                </a:path>
                <a:path w="571500" h="571500">
                  <a:moveTo>
                    <a:pt x="571004" y="50406"/>
                  </a:moveTo>
                  <a:lnTo>
                    <a:pt x="520623" y="50406"/>
                  </a:lnTo>
                  <a:lnTo>
                    <a:pt x="520623" y="100825"/>
                  </a:lnTo>
                  <a:lnTo>
                    <a:pt x="520623" y="513346"/>
                  </a:lnTo>
                  <a:lnTo>
                    <a:pt x="513067" y="520915"/>
                  </a:lnTo>
                  <a:lnTo>
                    <a:pt x="494588" y="520915"/>
                  </a:lnTo>
                  <a:lnTo>
                    <a:pt x="487032" y="513346"/>
                  </a:lnTo>
                  <a:lnTo>
                    <a:pt x="487032" y="100825"/>
                  </a:lnTo>
                  <a:lnTo>
                    <a:pt x="520623" y="100825"/>
                  </a:lnTo>
                  <a:lnTo>
                    <a:pt x="520623" y="50406"/>
                  </a:lnTo>
                  <a:lnTo>
                    <a:pt x="487032" y="50406"/>
                  </a:lnTo>
                  <a:lnTo>
                    <a:pt x="487032" y="0"/>
                  </a:lnTo>
                  <a:lnTo>
                    <a:pt x="439166" y="0"/>
                  </a:lnTo>
                  <a:lnTo>
                    <a:pt x="439166" y="520915"/>
                  </a:lnTo>
                  <a:lnTo>
                    <a:pt x="57937" y="520915"/>
                  </a:lnTo>
                  <a:lnTo>
                    <a:pt x="50380" y="513346"/>
                  </a:lnTo>
                  <a:lnTo>
                    <a:pt x="50380" y="50406"/>
                  </a:lnTo>
                  <a:lnTo>
                    <a:pt x="436651" y="50406"/>
                  </a:lnTo>
                  <a:lnTo>
                    <a:pt x="436651" y="509993"/>
                  </a:lnTo>
                  <a:lnTo>
                    <a:pt x="437489" y="515874"/>
                  </a:lnTo>
                  <a:lnTo>
                    <a:pt x="439166" y="520915"/>
                  </a:lnTo>
                  <a:lnTo>
                    <a:pt x="439166" y="0"/>
                  </a:lnTo>
                  <a:lnTo>
                    <a:pt x="0" y="0"/>
                  </a:lnTo>
                  <a:lnTo>
                    <a:pt x="0" y="504113"/>
                  </a:lnTo>
                  <a:lnTo>
                    <a:pt x="5295" y="530212"/>
                  </a:lnTo>
                  <a:lnTo>
                    <a:pt x="19723" y="551573"/>
                  </a:lnTo>
                  <a:lnTo>
                    <a:pt x="41084" y="566013"/>
                  </a:lnTo>
                  <a:lnTo>
                    <a:pt x="67170" y="571322"/>
                  </a:lnTo>
                  <a:lnTo>
                    <a:pt x="503834" y="571322"/>
                  </a:lnTo>
                  <a:lnTo>
                    <a:pt x="529907" y="566013"/>
                  </a:lnTo>
                  <a:lnTo>
                    <a:pt x="551268" y="551573"/>
                  </a:lnTo>
                  <a:lnTo>
                    <a:pt x="565708" y="530212"/>
                  </a:lnTo>
                  <a:lnTo>
                    <a:pt x="567588" y="520915"/>
                  </a:lnTo>
                  <a:lnTo>
                    <a:pt x="571004" y="504113"/>
                  </a:lnTo>
                  <a:lnTo>
                    <a:pt x="571004" y="100825"/>
                  </a:lnTo>
                  <a:lnTo>
                    <a:pt x="571004" y="50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6300" y="816951"/>
              <a:ext cx="6877811" cy="379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125065" y="2723425"/>
              <a:ext cx="381000" cy="483870"/>
            </a:xfrm>
            <a:custGeom>
              <a:avLst/>
              <a:gdLst/>
              <a:ahLst/>
              <a:cxnLst/>
              <a:rect l="l" t="t" r="r" b="b"/>
              <a:pathLst>
                <a:path w="381000" h="483869">
                  <a:moveTo>
                    <a:pt x="241579" y="378752"/>
                  </a:moveTo>
                  <a:lnTo>
                    <a:pt x="238988" y="368846"/>
                  </a:lnTo>
                  <a:lnTo>
                    <a:pt x="227901" y="392404"/>
                  </a:lnTo>
                  <a:lnTo>
                    <a:pt x="241579" y="378752"/>
                  </a:lnTo>
                  <a:close/>
                </a:path>
                <a:path w="381000" h="483869">
                  <a:moveTo>
                    <a:pt x="244614" y="177393"/>
                  </a:moveTo>
                  <a:lnTo>
                    <a:pt x="238975" y="171767"/>
                  </a:lnTo>
                  <a:lnTo>
                    <a:pt x="225069" y="171767"/>
                  </a:lnTo>
                  <a:lnTo>
                    <a:pt x="219430" y="177393"/>
                  </a:lnTo>
                  <a:lnTo>
                    <a:pt x="219430" y="191287"/>
                  </a:lnTo>
                  <a:lnTo>
                    <a:pt x="225069" y="196926"/>
                  </a:lnTo>
                  <a:lnTo>
                    <a:pt x="238975" y="196926"/>
                  </a:lnTo>
                  <a:lnTo>
                    <a:pt x="244614" y="191287"/>
                  </a:lnTo>
                  <a:lnTo>
                    <a:pt x="244614" y="184340"/>
                  </a:lnTo>
                  <a:lnTo>
                    <a:pt x="244614" y="177393"/>
                  </a:lnTo>
                  <a:close/>
                </a:path>
                <a:path w="381000" h="483869">
                  <a:moveTo>
                    <a:pt x="327126" y="293370"/>
                  </a:moveTo>
                  <a:lnTo>
                    <a:pt x="136880" y="293370"/>
                  </a:lnTo>
                  <a:lnTo>
                    <a:pt x="136880" y="343687"/>
                  </a:lnTo>
                  <a:lnTo>
                    <a:pt x="71551" y="343687"/>
                  </a:lnTo>
                  <a:lnTo>
                    <a:pt x="69710" y="341845"/>
                  </a:lnTo>
                  <a:lnTo>
                    <a:pt x="69710" y="270052"/>
                  </a:lnTo>
                  <a:lnTo>
                    <a:pt x="88836" y="259956"/>
                  </a:lnTo>
                  <a:lnTo>
                    <a:pt x="102146" y="243865"/>
                  </a:lnTo>
                  <a:lnTo>
                    <a:pt x="103759" y="238747"/>
                  </a:lnTo>
                  <a:lnTo>
                    <a:pt x="108432" y="223964"/>
                  </a:lnTo>
                  <a:lnTo>
                    <a:pt x="106540" y="202438"/>
                  </a:lnTo>
                  <a:lnTo>
                    <a:pt x="104254" y="194703"/>
                  </a:lnTo>
                  <a:lnTo>
                    <a:pt x="100279" y="187591"/>
                  </a:lnTo>
                  <a:lnTo>
                    <a:pt x="94894" y="181584"/>
                  </a:lnTo>
                  <a:lnTo>
                    <a:pt x="69710" y="203885"/>
                  </a:lnTo>
                  <a:lnTo>
                    <a:pt x="73228" y="207721"/>
                  </a:lnTo>
                  <a:lnTo>
                    <a:pt x="75209" y="212661"/>
                  </a:lnTo>
                  <a:lnTo>
                    <a:pt x="54229" y="238747"/>
                  </a:lnTo>
                  <a:lnTo>
                    <a:pt x="46062" y="237045"/>
                  </a:lnTo>
                  <a:lnTo>
                    <a:pt x="39408" y="232524"/>
                  </a:lnTo>
                  <a:lnTo>
                    <a:pt x="34950" y="225831"/>
                  </a:lnTo>
                  <a:lnTo>
                    <a:pt x="33388" y="217893"/>
                  </a:lnTo>
                  <a:lnTo>
                    <a:pt x="33375" y="212661"/>
                  </a:lnTo>
                  <a:lnTo>
                    <a:pt x="35191" y="207835"/>
                  </a:lnTo>
                  <a:lnTo>
                    <a:pt x="38468" y="204050"/>
                  </a:lnTo>
                  <a:lnTo>
                    <a:pt x="13271" y="182003"/>
                  </a:lnTo>
                  <a:lnTo>
                    <a:pt x="2565" y="200812"/>
                  </a:lnTo>
                  <a:lnTo>
                    <a:pt x="0" y="221551"/>
                  </a:lnTo>
                  <a:lnTo>
                    <a:pt x="5397" y="241744"/>
                  </a:lnTo>
                  <a:lnTo>
                    <a:pt x="18605" y="258902"/>
                  </a:lnTo>
                  <a:lnTo>
                    <a:pt x="23761" y="263372"/>
                  </a:lnTo>
                  <a:lnTo>
                    <a:pt x="29692" y="266839"/>
                  </a:lnTo>
                  <a:lnTo>
                    <a:pt x="36118" y="269125"/>
                  </a:lnTo>
                  <a:lnTo>
                    <a:pt x="36118" y="339572"/>
                  </a:lnTo>
                  <a:lnTo>
                    <a:pt x="39077" y="354228"/>
                  </a:lnTo>
                  <a:lnTo>
                    <a:pt x="47155" y="366204"/>
                  </a:lnTo>
                  <a:lnTo>
                    <a:pt x="59143" y="374269"/>
                  </a:lnTo>
                  <a:lnTo>
                    <a:pt x="73825" y="377228"/>
                  </a:lnTo>
                  <a:lnTo>
                    <a:pt x="136880" y="377228"/>
                  </a:lnTo>
                  <a:lnTo>
                    <a:pt x="136880" y="483260"/>
                  </a:lnTo>
                  <a:lnTo>
                    <a:pt x="209499" y="410768"/>
                  </a:lnTo>
                  <a:lnTo>
                    <a:pt x="178866" y="410768"/>
                  </a:lnTo>
                  <a:lnTo>
                    <a:pt x="178866" y="394004"/>
                  </a:lnTo>
                  <a:lnTo>
                    <a:pt x="208597" y="394004"/>
                  </a:lnTo>
                  <a:lnTo>
                    <a:pt x="232283" y="343687"/>
                  </a:lnTo>
                  <a:lnTo>
                    <a:pt x="243522" y="319786"/>
                  </a:lnTo>
                  <a:lnTo>
                    <a:pt x="255371" y="364998"/>
                  </a:lnTo>
                  <a:lnTo>
                    <a:pt x="300659" y="319786"/>
                  </a:lnTo>
                  <a:lnTo>
                    <a:pt x="327126" y="293370"/>
                  </a:lnTo>
                  <a:close/>
                </a:path>
                <a:path w="381000" h="483869">
                  <a:moveTo>
                    <a:pt x="328587" y="177393"/>
                  </a:moveTo>
                  <a:lnTo>
                    <a:pt x="322948" y="171767"/>
                  </a:lnTo>
                  <a:lnTo>
                    <a:pt x="309041" y="171767"/>
                  </a:lnTo>
                  <a:lnTo>
                    <a:pt x="303403" y="177393"/>
                  </a:lnTo>
                  <a:lnTo>
                    <a:pt x="303403" y="191287"/>
                  </a:lnTo>
                  <a:lnTo>
                    <a:pt x="309041" y="196926"/>
                  </a:lnTo>
                  <a:lnTo>
                    <a:pt x="322948" y="196926"/>
                  </a:lnTo>
                  <a:lnTo>
                    <a:pt x="328587" y="191287"/>
                  </a:lnTo>
                  <a:lnTo>
                    <a:pt x="328587" y="184340"/>
                  </a:lnTo>
                  <a:lnTo>
                    <a:pt x="328587" y="177393"/>
                  </a:lnTo>
                  <a:close/>
                </a:path>
                <a:path w="381000" h="483869">
                  <a:moveTo>
                    <a:pt x="380403" y="137299"/>
                  </a:moveTo>
                  <a:lnTo>
                    <a:pt x="377482" y="122986"/>
                  </a:lnTo>
                  <a:lnTo>
                    <a:pt x="369582" y="111290"/>
                  </a:lnTo>
                  <a:lnTo>
                    <a:pt x="357873" y="103403"/>
                  </a:lnTo>
                  <a:lnTo>
                    <a:pt x="343535" y="100482"/>
                  </a:lnTo>
                  <a:lnTo>
                    <a:pt x="338416" y="100482"/>
                  </a:lnTo>
                  <a:lnTo>
                    <a:pt x="338416" y="184340"/>
                  </a:lnTo>
                  <a:lnTo>
                    <a:pt x="336435" y="194132"/>
                  </a:lnTo>
                  <a:lnTo>
                    <a:pt x="331038" y="202133"/>
                  </a:lnTo>
                  <a:lnTo>
                    <a:pt x="323024" y="207530"/>
                  </a:lnTo>
                  <a:lnTo>
                    <a:pt x="313220" y="209499"/>
                  </a:lnTo>
                  <a:lnTo>
                    <a:pt x="303415" y="207530"/>
                  </a:lnTo>
                  <a:lnTo>
                    <a:pt x="295414" y="202133"/>
                  </a:lnTo>
                  <a:lnTo>
                    <a:pt x="290017" y="194132"/>
                  </a:lnTo>
                  <a:lnTo>
                    <a:pt x="288036" y="184340"/>
                  </a:lnTo>
                  <a:lnTo>
                    <a:pt x="290017" y="174548"/>
                  </a:lnTo>
                  <a:lnTo>
                    <a:pt x="295414" y="166560"/>
                  </a:lnTo>
                  <a:lnTo>
                    <a:pt x="303415" y="161163"/>
                  </a:lnTo>
                  <a:lnTo>
                    <a:pt x="313220" y="159181"/>
                  </a:lnTo>
                  <a:lnTo>
                    <a:pt x="323024" y="161163"/>
                  </a:lnTo>
                  <a:lnTo>
                    <a:pt x="331038" y="166560"/>
                  </a:lnTo>
                  <a:lnTo>
                    <a:pt x="336435" y="174548"/>
                  </a:lnTo>
                  <a:lnTo>
                    <a:pt x="338416" y="184340"/>
                  </a:lnTo>
                  <a:lnTo>
                    <a:pt x="338416" y="100482"/>
                  </a:lnTo>
                  <a:lnTo>
                    <a:pt x="288036" y="100482"/>
                  </a:lnTo>
                  <a:lnTo>
                    <a:pt x="288036" y="62331"/>
                  </a:lnTo>
                  <a:lnTo>
                    <a:pt x="298030" y="53505"/>
                  </a:lnTo>
                  <a:lnTo>
                    <a:pt x="303682" y="41948"/>
                  </a:lnTo>
                  <a:lnTo>
                    <a:pt x="279933" y="876"/>
                  </a:lnTo>
                  <a:lnTo>
                    <a:pt x="267081" y="0"/>
                  </a:lnTo>
                  <a:lnTo>
                    <a:pt x="254444" y="4254"/>
                  </a:lnTo>
                  <a:lnTo>
                    <a:pt x="244436" y="13042"/>
                  </a:lnTo>
                  <a:lnTo>
                    <a:pt x="238798" y="24599"/>
                  </a:lnTo>
                  <a:lnTo>
                    <a:pt x="237896" y="37426"/>
                  </a:lnTo>
                  <a:lnTo>
                    <a:pt x="242150" y="50025"/>
                  </a:lnTo>
                  <a:lnTo>
                    <a:pt x="245097" y="55130"/>
                  </a:lnTo>
                  <a:lnTo>
                    <a:pt x="249339" y="59385"/>
                  </a:lnTo>
                  <a:lnTo>
                    <a:pt x="254444" y="62331"/>
                  </a:lnTo>
                  <a:lnTo>
                    <a:pt x="254444" y="100482"/>
                  </a:lnTo>
                  <a:lnTo>
                    <a:pt x="254444" y="184340"/>
                  </a:lnTo>
                  <a:lnTo>
                    <a:pt x="252463" y="194132"/>
                  </a:lnTo>
                  <a:lnTo>
                    <a:pt x="247065" y="202133"/>
                  </a:lnTo>
                  <a:lnTo>
                    <a:pt x="239052" y="207530"/>
                  </a:lnTo>
                  <a:lnTo>
                    <a:pt x="229247" y="209499"/>
                  </a:lnTo>
                  <a:lnTo>
                    <a:pt x="219443" y="207530"/>
                  </a:lnTo>
                  <a:lnTo>
                    <a:pt x="211442" y="202133"/>
                  </a:lnTo>
                  <a:lnTo>
                    <a:pt x="206044" y="194132"/>
                  </a:lnTo>
                  <a:lnTo>
                    <a:pt x="204063" y="184340"/>
                  </a:lnTo>
                  <a:lnTo>
                    <a:pt x="206044" y="174548"/>
                  </a:lnTo>
                  <a:lnTo>
                    <a:pt x="247065" y="166560"/>
                  </a:lnTo>
                  <a:lnTo>
                    <a:pt x="254444" y="184340"/>
                  </a:lnTo>
                  <a:lnTo>
                    <a:pt x="254444" y="100482"/>
                  </a:lnTo>
                  <a:lnTo>
                    <a:pt x="198932" y="100482"/>
                  </a:lnTo>
                  <a:lnTo>
                    <a:pt x="184607" y="103403"/>
                  </a:lnTo>
                  <a:lnTo>
                    <a:pt x="172897" y="111290"/>
                  </a:lnTo>
                  <a:lnTo>
                    <a:pt x="164998" y="122986"/>
                  </a:lnTo>
                  <a:lnTo>
                    <a:pt x="162077" y="137299"/>
                  </a:lnTo>
                  <a:lnTo>
                    <a:pt x="162077" y="231394"/>
                  </a:lnTo>
                  <a:lnTo>
                    <a:pt x="164998" y="245706"/>
                  </a:lnTo>
                  <a:lnTo>
                    <a:pt x="172897" y="257403"/>
                  </a:lnTo>
                  <a:lnTo>
                    <a:pt x="184607" y="265290"/>
                  </a:lnTo>
                  <a:lnTo>
                    <a:pt x="198932" y="268211"/>
                  </a:lnTo>
                  <a:lnTo>
                    <a:pt x="343535" y="268211"/>
                  </a:lnTo>
                  <a:lnTo>
                    <a:pt x="354596" y="265963"/>
                  </a:lnTo>
                  <a:lnTo>
                    <a:pt x="378142" y="242443"/>
                  </a:lnTo>
                  <a:lnTo>
                    <a:pt x="380403" y="231394"/>
                  </a:lnTo>
                  <a:lnTo>
                    <a:pt x="380403" y="209499"/>
                  </a:lnTo>
                  <a:lnTo>
                    <a:pt x="380403" y="159181"/>
                  </a:lnTo>
                  <a:lnTo>
                    <a:pt x="380403" y="137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9495" y="4488329"/>
              <a:ext cx="134103" cy="1988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026628" y="4257027"/>
              <a:ext cx="666115" cy="583565"/>
            </a:xfrm>
            <a:custGeom>
              <a:avLst/>
              <a:gdLst/>
              <a:ahLst/>
              <a:cxnLst/>
              <a:rect l="l" t="t" r="r" b="b"/>
              <a:pathLst>
                <a:path w="666114" h="583564">
                  <a:moveTo>
                    <a:pt x="427355" y="237769"/>
                  </a:moveTo>
                  <a:lnTo>
                    <a:pt x="403707" y="227977"/>
                  </a:lnTo>
                  <a:lnTo>
                    <a:pt x="380060" y="284988"/>
                  </a:lnTo>
                  <a:lnTo>
                    <a:pt x="427355" y="237769"/>
                  </a:lnTo>
                  <a:close/>
                </a:path>
                <a:path w="666114" h="583564">
                  <a:moveTo>
                    <a:pt x="665530" y="0"/>
                  </a:moveTo>
                  <a:lnTo>
                    <a:pt x="536790" y="0"/>
                  </a:lnTo>
                  <a:lnTo>
                    <a:pt x="536790" y="75247"/>
                  </a:lnTo>
                  <a:lnTo>
                    <a:pt x="535317" y="82575"/>
                  </a:lnTo>
                  <a:lnTo>
                    <a:pt x="531279" y="88557"/>
                  </a:lnTo>
                  <a:lnTo>
                    <a:pt x="525284" y="92583"/>
                  </a:lnTo>
                  <a:lnTo>
                    <a:pt x="517956" y="94068"/>
                  </a:lnTo>
                  <a:lnTo>
                    <a:pt x="510628" y="92583"/>
                  </a:lnTo>
                  <a:lnTo>
                    <a:pt x="504634" y="88557"/>
                  </a:lnTo>
                  <a:lnTo>
                    <a:pt x="500595" y="82575"/>
                  </a:lnTo>
                  <a:lnTo>
                    <a:pt x="499122" y="75247"/>
                  </a:lnTo>
                  <a:lnTo>
                    <a:pt x="500595" y="67932"/>
                  </a:lnTo>
                  <a:lnTo>
                    <a:pt x="504634" y="61950"/>
                  </a:lnTo>
                  <a:lnTo>
                    <a:pt x="510628" y="57912"/>
                  </a:lnTo>
                  <a:lnTo>
                    <a:pt x="517956" y="56438"/>
                  </a:lnTo>
                  <a:lnTo>
                    <a:pt x="525284" y="57912"/>
                  </a:lnTo>
                  <a:lnTo>
                    <a:pt x="531279" y="61950"/>
                  </a:lnTo>
                  <a:lnTo>
                    <a:pt x="535317" y="67932"/>
                  </a:lnTo>
                  <a:lnTo>
                    <a:pt x="536790" y="75247"/>
                  </a:lnTo>
                  <a:lnTo>
                    <a:pt x="536790" y="0"/>
                  </a:lnTo>
                  <a:lnTo>
                    <a:pt x="0" y="0"/>
                  </a:lnTo>
                  <a:lnTo>
                    <a:pt x="0" y="583222"/>
                  </a:lnTo>
                  <a:lnTo>
                    <a:pt x="81318" y="583222"/>
                  </a:lnTo>
                  <a:lnTo>
                    <a:pt x="137858" y="526783"/>
                  </a:lnTo>
                  <a:lnTo>
                    <a:pt x="56502" y="526783"/>
                  </a:lnTo>
                  <a:lnTo>
                    <a:pt x="56502" y="150507"/>
                  </a:lnTo>
                  <a:lnTo>
                    <a:pt x="514769" y="150507"/>
                  </a:lnTo>
                  <a:lnTo>
                    <a:pt x="571296" y="94068"/>
                  </a:lnTo>
                  <a:lnTo>
                    <a:pt x="574294" y="91071"/>
                  </a:lnTo>
                  <a:lnTo>
                    <a:pt x="570560" y="88557"/>
                  </a:lnTo>
                  <a:lnTo>
                    <a:pt x="566521" y="82575"/>
                  </a:lnTo>
                  <a:lnTo>
                    <a:pt x="565048" y="75247"/>
                  </a:lnTo>
                  <a:lnTo>
                    <a:pt x="566521" y="67932"/>
                  </a:lnTo>
                  <a:lnTo>
                    <a:pt x="570560" y="61950"/>
                  </a:lnTo>
                  <a:lnTo>
                    <a:pt x="576541" y="57912"/>
                  </a:lnTo>
                  <a:lnTo>
                    <a:pt x="583882" y="56438"/>
                  </a:lnTo>
                  <a:lnTo>
                    <a:pt x="591210" y="57912"/>
                  </a:lnTo>
                  <a:lnTo>
                    <a:pt x="597192" y="61950"/>
                  </a:lnTo>
                  <a:lnTo>
                    <a:pt x="599719" y="65684"/>
                  </a:lnTo>
                  <a:lnTo>
                    <a:pt x="608990" y="56438"/>
                  </a:lnTo>
                  <a:lnTo>
                    <a:pt x="6655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822690" cy="8229600"/>
            <a:chOff x="0" y="0"/>
            <a:chExt cx="882269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22542" cy="82295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3051048"/>
              <a:ext cx="6673596" cy="30419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20306" y="293877"/>
            <a:ext cx="2215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Quick</a:t>
            </a:r>
            <a:r>
              <a:rPr spc="-195" dirty="0"/>
              <a:t> </a:t>
            </a:r>
            <a:r>
              <a:rPr spc="-15" dirty="0"/>
              <a:t>Check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5307" y="816863"/>
            <a:ext cx="2962656" cy="38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07502" y="2082547"/>
            <a:ext cx="7118350" cy="3488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95"/>
              </a:spcBef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Which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type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database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structure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typically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employed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when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relationships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are </a:t>
            </a:r>
            <a:r>
              <a:rPr sz="22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crucial?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buAutoNum type="alphaUcPeriod"/>
              <a:tabLst>
                <a:tab pos="355600" algn="l"/>
              </a:tabLst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Vecto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database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80"/>
              </a:spcBef>
              <a:buAutoNum type="alphaUcPeriod"/>
              <a:tabLst>
                <a:tab pos="355600" algn="l"/>
              </a:tabLst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Grap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base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Regular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SQL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database</a:t>
            </a:r>
            <a:endParaRPr sz="2200">
              <a:latin typeface="Lucida Sans Unicode"/>
              <a:cs typeface="Lucida Sans Unicode"/>
            </a:endParaRPr>
          </a:p>
          <a:p>
            <a:pPr marL="355600" indent="-342900">
              <a:lnSpc>
                <a:spcPct val="100000"/>
              </a:lnSpc>
              <a:spcBef>
                <a:spcPts val="1370"/>
              </a:spcBef>
              <a:buAutoNum type="alphaUcPeriod"/>
              <a:tabLst>
                <a:tab pos="355600" algn="l"/>
              </a:tabLst>
            </a:pP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NoSQL</a:t>
            </a:r>
            <a:r>
              <a:rPr sz="2200" spc="-14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database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1685" y="4326128"/>
            <a:ext cx="2992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Emerging</a:t>
            </a:r>
            <a:r>
              <a:rPr spc="-90" dirty="0"/>
              <a:t> </a:t>
            </a:r>
            <a:r>
              <a:rPr spc="-30" dirty="0"/>
              <a:t>T</a:t>
            </a:r>
            <a:r>
              <a:rPr spc="-15" dirty="0"/>
              <a:t>r</a:t>
            </a:r>
            <a:r>
              <a:rPr spc="-5" dirty="0"/>
              <a:t>ends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8229600"/>
            <a:chOff x="0" y="0"/>
            <a:chExt cx="16256635" cy="8229600"/>
          </a:xfrm>
        </p:grpSpPr>
        <p:sp>
          <p:nvSpPr>
            <p:cNvPr id="3" name="object 3"/>
            <p:cNvSpPr/>
            <p:nvPr/>
          </p:nvSpPr>
          <p:spPr>
            <a:xfrm>
              <a:off x="4884419" y="4482084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3060191" y="0"/>
                  </a:moveTo>
                  <a:lnTo>
                    <a:pt x="0" y="0"/>
                  </a:lnTo>
                  <a:lnTo>
                    <a:pt x="0" y="2799715"/>
                  </a:lnTo>
                  <a:lnTo>
                    <a:pt x="6525" y="2848309"/>
                  </a:lnTo>
                  <a:lnTo>
                    <a:pt x="24943" y="2891968"/>
                  </a:lnTo>
                  <a:lnTo>
                    <a:pt x="53514" y="2928953"/>
                  </a:lnTo>
                  <a:lnTo>
                    <a:pt x="90499" y="2957524"/>
                  </a:lnTo>
                  <a:lnTo>
                    <a:pt x="134158" y="2975942"/>
                  </a:lnTo>
                  <a:lnTo>
                    <a:pt x="182752" y="2982467"/>
                  </a:lnTo>
                  <a:lnTo>
                    <a:pt x="2877438" y="2982467"/>
                  </a:lnTo>
                  <a:lnTo>
                    <a:pt x="2926033" y="2975942"/>
                  </a:lnTo>
                  <a:lnTo>
                    <a:pt x="2969692" y="2957524"/>
                  </a:lnTo>
                  <a:lnTo>
                    <a:pt x="3006677" y="2928953"/>
                  </a:lnTo>
                  <a:lnTo>
                    <a:pt x="3035248" y="2891968"/>
                  </a:lnTo>
                  <a:lnTo>
                    <a:pt x="3053666" y="2848309"/>
                  </a:lnTo>
                  <a:lnTo>
                    <a:pt x="3060191" y="27997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84419" y="4482084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0" y="0"/>
                  </a:moveTo>
                  <a:lnTo>
                    <a:pt x="3060191" y="0"/>
                  </a:lnTo>
                  <a:lnTo>
                    <a:pt x="3060191" y="2799715"/>
                  </a:lnTo>
                  <a:lnTo>
                    <a:pt x="3053666" y="2848309"/>
                  </a:lnTo>
                  <a:lnTo>
                    <a:pt x="3035248" y="2891968"/>
                  </a:lnTo>
                  <a:lnTo>
                    <a:pt x="3006677" y="2928953"/>
                  </a:lnTo>
                  <a:lnTo>
                    <a:pt x="2969692" y="2957524"/>
                  </a:lnTo>
                  <a:lnTo>
                    <a:pt x="2926033" y="2975942"/>
                  </a:lnTo>
                  <a:lnTo>
                    <a:pt x="2877438" y="2982467"/>
                  </a:lnTo>
                  <a:lnTo>
                    <a:pt x="182752" y="2982467"/>
                  </a:lnTo>
                  <a:lnTo>
                    <a:pt x="134158" y="2975942"/>
                  </a:lnTo>
                  <a:lnTo>
                    <a:pt x="90499" y="2957524"/>
                  </a:lnTo>
                  <a:lnTo>
                    <a:pt x="53514" y="2928953"/>
                  </a:lnTo>
                  <a:lnTo>
                    <a:pt x="24943" y="2891968"/>
                  </a:lnTo>
                  <a:lnTo>
                    <a:pt x="6525" y="2848309"/>
                  </a:lnTo>
                  <a:lnTo>
                    <a:pt x="0" y="27997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32578" y="5306314"/>
            <a:ext cx="263588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Enhances</a:t>
            </a:r>
            <a:r>
              <a:rPr sz="2200" spc="-14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efficiency,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save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time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,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reduces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costs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78070" y="4155694"/>
            <a:ext cx="6583045" cy="3315335"/>
            <a:chOff x="4878070" y="4155694"/>
            <a:chExt cx="6583045" cy="3315335"/>
          </a:xfrm>
        </p:grpSpPr>
        <p:sp>
          <p:nvSpPr>
            <p:cNvPr id="7" name="object 7"/>
            <p:cNvSpPr/>
            <p:nvPr/>
          </p:nvSpPr>
          <p:spPr>
            <a:xfrm>
              <a:off x="4884420" y="4399788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3060192" y="0"/>
                  </a:moveTo>
                  <a:lnTo>
                    <a:pt x="0" y="0"/>
                  </a:lnTo>
                  <a:lnTo>
                    <a:pt x="0" y="89915"/>
                  </a:lnTo>
                  <a:lnTo>
                    <a:pt x="3060192" y="89915"/>
                  </a:lnTo>
                  <a:lnTo>
                    <a:pt x="306019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84420" y="4399788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0" y="89915"/>
                  </a:moveTo>
                  <a:lnTo>
                    <a:pt x="3060192" y="89915"/>
                  </a:lnTo>
                  <a:lnTo>
                    <a:pt x="3060192" y="0"/>
                  </a:lnTo>
                  <a:lnTo>
                    <a:pt x="0" y="0"/>
                  </a:lnTo>
                  <a:lnTo>
                    <a:pt x="0" y="899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11824" y="4162044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203453" y="0"/>
                  </a:moveTo>
                  <a:lnTo>
                    <a:pt x="0" y="219455"/>
                  </a:lnTo>
                  <a:lnTo>
                    <a:pt x="406907" y="219455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1824" y="4162044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0" y="219455"/>
                  </a:moveTo>
                  <a:lnTo>
                    <a:pt x="203453" y="0"/>
                  </a:lnTo>
                  <a:lnTo>
                    <a:pt x="406907" y="219455"/>
                  </a:lnTo>
                  <a:lnTo>
                    <a:pt x="0" y="21945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4191" y="4482084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3060191" y="0"/>
                  </a:moveTo>
                  <a:lnTo>
                    <a:pt x="0" y="0"/>
                  </a:lnTo>
                  <a:lnTo>
                    <a:pt x="0" y="2799715"/>
                  </a:lnTo>
                  <a:lnTo>
                    <a:pt x="6525" y="2848309"/>
                  </a:lnTo>
                  <a:lnTo>
                    <a:pt x="24943" y="2891968"/>
                  </a:lnTo>
                  <a:lnTo>
                    <a:pt x="53514" y="2928953"/>
                  </a:lnTo>
                  <a:lnTo>
                    <a:pt x="90499" y="2957524"/>
                  </a:lnTo>
                  <a:lnTo>
                    <a:pt x="134158" y="2975942"/>
                  </a:lnTo>
                  <a:lnTo>
                    <a:pt x="182752" y="2982467"/>
                  </a:lnTo>
                  <a:lnTo>
                    <a:pt x="2877438" y="2982467"/>
                  </a:lnTo>
                  <a:lnTo>
                    <a:pt x="2926033" y="2975942"/>
                  </a:lnTo>
                  <a:lnTo>
                    <a:pt x="2969692" y="2957524"/>
                  </a:lnTo>
                  <a:lnTo>
                    <a:pt x="3006677" y="2928953"/>
                  </a:lnTo>
                  <a:lnTo>
                    <a:pt x="3035248" y="2891968"/>
                  </a:lnTo>
                  <a:lnTo>
                    <a:pt x="3053666" y="2848309"/>
                  </a:lnTo>
                  <a:lnTo>
                    <a:pt x="3060191" y="27997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4191" y="4482084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0" y="0"/>
                  </a:moveTo>
                  <a:lnTo>
                    <a:pt x="3060191" y="0"/>
                  </a:lnTo>
                  <a:lnTo>
                    <a:pt x="3060191" y="2799715"/>
                  </a:lnTo>
                  <a:lnTo>
                    <a:pt x="3053666" y="2848309"/>
                  </a:lnTo>
                  <a:lnTo>
                    <a:pt x="3035248" y="2891968"/>
                  </a:lnTo>
                  <a:lnTo>
                    <a:pt x="3006677" y="2928953"/>
                  </a:lnTo>
                  <a:lnTo>
                    <a:pt x="2969692" y="2957524"/>
                  </a:lnTo>
                  <a:lnTo>
                    <a:pt x="2926033" y="2975942"/>
                  </a:lnTo>
                  <a:lnTo>
                    <a:pt x="2877438" y="2982467"/>
                  </a:lnTo>
                  <a:lnTo>
                    <a:pt x="182752" y="2982467"/>
                  </a:lnTo>
                  <a:lnTo>
                    <a:pt x="134158" y="2975942"/>
                  </a:lnTo>
                  <a:lnTo>
                    <a:pt x="90499" y="2957524"/>
                  </a:lnTo>
                  <a:lnTo>
                    <a:pt x="53514" y="2928953"/>
                  </a:lnTo>
                  <a:lnTo>
                    <a:pt x="24943" y="2891968"/>
                  </a:lnTo>
                  <a:lnTo>
                    <a:pt x="6525" y="2848309"/>
                  </a:lnTo>
                  <a:lnTo>
                    <a:pt x="0" y="27997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05215" y="5306314"/>
            <a:ext cx="251269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785" algn="just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Exc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ls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sk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ke 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cont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nt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gene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ion 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data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analysis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7842" y="4155694"/>
            <a:ext cx="6583045" cy="3315335"/>
            <a:chOff x="8387842" y="4155694"/>
            <a:chExt cx="6583045" cy="3315335"/>
          </a:xfrm>
        </p:grpSpPr>
        <p:sp>
          <p:nvSpPr>
            <p:cNvPr id="15" name="object 15"/>
            <p:cNvSpPr/>
            <p:nvPr/>
          </p:nvSpPr>
          <p:spPr>
            <a:xfrm>
              <a:off x="8394192" y="4399788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3060192" y="0"/>
                  </a:moveTo>
                  <a:lnTo>
                    <a:pt x="0" y="0"/>
                  </a:lnTo>
                  <a:lnTo>
                    <a:pt x="0" y="89915"/>
                  </a:lnTo>
                  <a:lnTo>
                    <a:pt x="3060192" y="89915"/>
                  </a:lnTo>
                  <a:lnTo>
                    <a:pt x="306019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94192" y="4399788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0" y="89915"/>
                  </a:moveTo>
                  <a:lnTo>
                    <a:pt x="3060192" y="89915"/>
                  </a:lnTo>
                  <a:lnTo>
                    <a:pt x="3060192" y="0"/>
                  </a:lnTo>
                  <a:lnTo>
                    <a:pt x="0" y="0"/>
                  </a:lnTo>
                  <a:lnTo>
                    <a:pt x="0" y="899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21596" y="4162044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203453" y="0"/>
                  </a:moveTo>
                  <a:lnTo>
                    <a:pt x="0" y="219455"/>
                  </a:lnTo>
                  <a:lnTo>
                    <a:pt x="406907" y="219455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21596" y="4162044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0" y="219455"/>
                  </a:moveTo>
                  <a:lnTo>
                    <a:pt x="203453" y="0"/>
                  </a:lnTo>
                  <a:lnTo>
                    <a:pt x="406907" y="219455"/>
                  </a:lnTo>
                  <a:lnTo>
                    <a:pt x="0" y="21945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03964" y="4482084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3060191" y="0"/>
                  </a:moveTo>
                  <a:lnTo>
                    <a:pt x="0" y="0"/>
                  </a:lnTo>
                  <a:lnTo>
                    <a:pt x="0" y="2799715"/>
                  </a:lnTo>
                  <a:lnTo>
                    <a:pt x="6525" y="2848309"/>
                  </a:lnTo>
                  <a:lnTo>
                    <a:pt x="24943" y="2891968"/>
                  </a:lnTo>
                  <a:lnTo>
                    <a:pt x="53514" y="2928953"/>
                  </a:lnTo>
                  <a:lnTo>
                    <a:pt x="90499" y="2957524"/>
                  </a:lnTo>
                  <a:lnTo>
                    <a:pt x="134158" y="2975942"/>
                  </a:lnTo>
                  <a:lnTo>
                    <a:pt x="182752" y="2982467"/>
                  </a:lnTo>
                  <a:lnTo>
                    <a:pt x="2877439" y="2982467"/>
                  </a:lnTo>
                  <a:lnTo>
                    <a:pt x="2926033" y="2975942"/>
                  </a:lnTo>
                  <a:lnTo>
                    <a:pt x="2969692" y="2957524"/>
                  </a:lnTo>
                  <a:lnTo>
                    <a:pt x="3006677" y="2928953"/>
                  </a:lnTo>
                  <a:lnTo>
                    <a:pt x="3035248" y="2891968"/>
                  </a:lnTo>
                  <a:lnTo>
                    <a:pt x="3053666" y="2848309"/>
                  </a:lnTo>
                  <a:lnTo>
                    <a:pt x="3060191" y="27997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903964" y="4482084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0" y="0"/>
                  </a:moveTo>
                  <a:lnTo>
                    <a:pt x="3060191" y="0"/>
                  </a:lnTo>
                  <a:lnTo>
                    <a:pt x="3060191" y="2799715"/>
                  </a:lnTo>
                  <a:lnTo>
                    <a:pt x="3053666" y="2848309"/>
                  </a:lnTo>
                  <a:lnTo>
                    <a:pt x="3035248" y="2891968"/>
                  </a:lnTo>
                  <a:lnTo>
                    <a:pt x="3006677" y="2928953"/>
                  </a:lnTo>
                  <a:lnTo>
                    <a:pt x="2969692" y="2957524"/>
                  </a:lnTo>
                  <a:lnTo>
                    <a:pt x="2926033" y="2975942"/>
                  </a:lnTo>
                  <a:lnTo>
                    <a:pt x="2877439" y="2982467"/>
                  </a:lnTo>
                  <a:lnTo>
                    <a:pt x="182752" y="2982467"/>
                  </a:lnTo>
                  <a:lnTo>
                    <a:pt x="134158" y="2975942"/>
                  </a:lnTo>
                  <a:lnTo>
                    <a:pt x="90499" y="2957524"/>
                  </a:lnTo>
                  <a:lnTo>
                    <a:pt x="53514" y="2928953"/>
                  </a:lnTo>
                  <a:lnTo>
                    <a:pt x="24943" y="2891968"/>
                  </a:lnTo>
                  <a:lnTo>
                    <a:pt x="6525" y="2848309"/>
                  </a:lnTo>
                  <a:lnTo>
                    <a:pt x="0" y="27997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262484" y="5306314"/>
            <a:ext cx="241554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Exc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ls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bu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ess, 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finance,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research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68297" y="4155694"/>
            <a:ext cx="13602335" cy="3315335"/>
            <a:chOff x="1368297" y="4155694"/>
            <a:chExt cx="13602335" cy="3315335"/>
          </a:xfrm>
        </p:grpSpPr>
        <p:sp>
          <p:nvSpPr>
            <p:cNvPr id="23" name="object 23"/>
            <p:cNvSpPr/>
            <p:nvPr/>
          </p:nvSpPr>
          <p:spPr>
            <a:xfrm>
              <a:off x="11903964" y="4399788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3060191" y="0"/>
                  </a:moveTo>
                  <a:lnTo>
                    <a:pt x="0" y="0"/>
                  </a:lnTo>
                  <a:lnTo>
                    <a:pt x="0" y="89915"/>
                  </a:lnTo>
                  <a:lnTo>
                    <a:pt x="3060191" y="899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903964" y="4399788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0" y="89915"/>
                  </a:moveTo>
                  <a:lnTo>
                    <a:pt x="3060191" y="89915"/>
                  </a:lnTo>
                  <a:lnTo>
                    <a:pt x="3060191" y="0"/>
                  </a:lnTo>
                  <a:lnTo>
                    <a:pt x="0" y="0"/>
                  </a:lnTo>
                  <a:lnTo>
                    <a:pt x="0" y="899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231367" y="4162044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203453" y="0"/>
                  </a:moveTo>
                  <a:lnTo>
                    <a:pt x="0" y="219455"/>
                  </a:lnTo>
                  <a:lnTo>
                    <a:pt x="406908" y="219455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231367" y="4162044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0" y="219455"/>
                  </a:moveTo>
                  <a:lnTo>
                    <a:pt x="203453" y="0"/>
                  </a:lnTo>
                  <a:lnTo>
                    <a:pt x="406908" y="219455"/>
                  </a:lnTo>
                  <a:lnTo>
                    <a:pt x="0" y="21945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4647" y="4482084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3060191" y="0"/>
                  </a:moveTo>
                  <a:lnTo>
                    <a:pt x="0" y="0"/>
                  </a:lnTo>
                  <a:lnTo>
                    <a:pt x="0" y="2799715"/>
                  </a:lnTo>
                  <a:lnTo>
                    <a:pt x="6525" y="2848309"/>
                  </a:lnTo>
                  <a:lnTo>
                    <a:pt x="24943" y="2891968"/>
                  </a:lnTo>
                  <a:lnTo>
                    <a:pt x="53514" y="2928953"/>
                  </a:lnTo>
                  <a:lnTo>
                    <a:pt x="90499" y="2957524"/>
                  </a:lnTo>
                  <a:lnTo>
                    <a:pt x="134158" y="2975942"/>
                  </a:lnTo>
                  <a:lnTo>
                    <a:pt x="182753" y="2982467"/>
                  </a:lnTo>
                  <a:lnTo>
                    <a:pt x="2877439" y="2982467"/>
                  </a:lnTo>
                  <a:lnTo>
                    <a:pt x="2926033" y="2975942"/>
                  </a:lnTo>
                  <a:lnTo>
                    <a:pt x="2969692" y="2957524"/>
                  </a:lnTo>
                  <a:lnTo>
                    <a:pt x="3006677" y="2928953"/>
                  </a:lnTo>
                  <a:lnTo>
                    <a:pt x="3035248" y="2891968"/>
                  </a:lnTo>
                  <a:lnTo>
                    <a:pt x="3053666" y="2848309"/>
                  </a:lnTo>
                  <a:lnTo>
                    <a:pt x="3060191" y="27997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74647" y="4482084"/>
              <a:ext cx="3060700" cy="2982595"/>
            </a:xfrm>
            <a:custGeom>
              <a:avLst/>
              <a:gdLst/>
              <a:ahLst/>
              <a:cxnLst/>
              <a:rect l="l" t="t" r="r" b="b"/>
              <a:pathLst>
                <a:path w="3060700" h="2982595">
                  <a:moveTo>
                    <a:pt x="0" y="0"/>
                  </a:moveTo>
                  <a:lnTo>
                    <a:pt x="3060191" y="0"/>
                  </a:lnTo>
                  <a:lnTo>
                    <a:pt x="3060191" y="2799715"/>
                  </a:lnTo>
                  <a:lnTo>
                    <a:pt x="3053666" y="2848309"/>
                  </a:lnTo>
                  <a:lnTo>
                    <a:pt x="3035248" y="2891968"/>
                  </a:lnTo>
                  <a:lnTo>
                    <a:pt x="3006677" y="2928953"/>
                  </a:lnTo>
                  <a:lnTo>
                    <a:pt x="2969692" y="2957524"/>
                  </a:lnTo>
                  <a:lnTo>
                    <a:pt x="2926033" y="2975942"/>
                  </a:lnTo>
                  <a:lnTo>
                    <a:pt x="2877439" y="2982467"/>
                  </a:lnTo>
                  <a:lnTo>
                    <a:pt x="182753" y="2982467"/>
                  </a:lnTo>
                  <a:lnTo>
                    <a:pt x="134158" y="2975942"/>
                  </a:lnTo>
                  <a:lnTo>
                    <a:pt x="90499" y="2957524"/>
                  </a:lnTo>
                  <a:lnTo>
                    <a:pt x="53514" y="2928953"/>
                  </a:lnTo>
                  <a:lnTo>
                    <a:pt x="24943" y="2891968"/>
                  </a:lnTo>
                  <a:lnTo>
                    <a:pt x="6525" y="2848309"/>
                  </a:lnTo>
                  <a:lnTo>
                    <a:pt x="0" y="27997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081276" y="5306314"/>
            <a:ext cx="17183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716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Automates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va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rious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sks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68297" y="817129"/>
            <a:ext cx="12924155" cy="3679190"/>
            <a:chOff x="1368297" y="817129"/>
            <a:chExt cx="12924155" cy="3679190"/>
          </a:xfrm>
        </p:grpSpPr>
        <p:sp>
          <p:nvSpPr>
            <p:cNvPr id="31" name="object 31"/>
            <p:cNvSpPr/>
            <p:nvPr/>
          </p:nvSpPr>
          <p:spPr>
            <a:xfrm>
              <a:off x="1374647" y="4399788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3060191" y="0"/>
                  </a:moveTo>
                  <a:lnTo>
                    <a:pt x="0" y="0"/>
                  </a:lnTo>
                  <a:lnTo>
                    <a:pt x="0" y="89915"/>
                  </a:lnTo>
                  <a:lnTo>
                    <a:pt x="3060191" y="89915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74647" y="4399788"/>
              <a:ext cx="3060700" cy="90170"/>
            </a:xfrm>
            <a:custGeom>
              <a:avLst/>
              <a:gdLst/>
              <a:ahLst/>
              <a:cxnLst/>
              <a:rect l="l" t="t" r="r" b="b"/>
              <a:pathLst>
                <a:path w="3060700" h="90170">
                  <a:moveTo>
                    <a:pt x="0" y="89915"/>
                  </a:moveTo>
                  <a:lnTo>
                    <a:pt x="3060191" y="89915"/>
                  </a:lnTo>
                  <a:lnTo>
                    <a:pt x="3060191" y="0"/>
                  </a:lnTo>
                  <a:lnTo>
                    <a:pt x="0" y="0"/>
                  </a:lnTo>
                  <a:lnTo>
                    <a:pt x="0" y="8991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02051" y="4162044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5" h="219710">
                  <a:moveTo>
                    <a:pt x="203454" y="0"/>
                  </a:moveTo>
                  <a:lnTo>
                    <a:pt x="0" y="219455"/>
                  </a:lnTo>
                  <a:lnTo>
                    <a:pt x="406908" y="219455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02051" y="4162044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5" h="219710">
                  <a:moveTo>
                    <a:pt x="0" y="219455"/>
                  </a:moveTo>
                  <a:lnTo>
                    <a:pt x="203454" y="0"/>
                  </a:lnTo>
                  <a:lnTo>
                    <a:pt x="406908" y="219455"/>
                  </a:lnTo>
                  <a:lnTo>
                    <a:pt x="0" y="219455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62911" y="1871472"/>
              <a:ext cx="1819910" cy="1819910"/>
            </a:xfrm>
            <a:custGeom>
              <a:avLst/>
              <a:gdLst/>
              <a:ahLst/>
              <a:cxnLst/>
              <a:rect l="l" t="t" r="r" b="b"/>
              <a:pathLst>
                <a:path w="1819910" h="1819910">
                  <a:moveTo>
                    <a:pt x="1819655" y="0"/>
                  </a:moveTo>
                  <a:lnTo>
                    <a:pt x="540893" y="0"/>
                  </a:lnTo>
                  <a:lnTo>
                    <a:pt x="494225" y="1985"/>
                  </a:lnTo>
                  <a:lnTo>
                    <a:pt x="448660" y="7834"/>
                  </a:lnTo>
                  <a:lnTo>
                    <a:pt x="404359" y="17382"/>
                  </a:lnTo>
                  <a:lnTo>
                    <a:pt x="361484" y="30469"/>
                  </a:lnTo>
                  <a:lnTo>
                    <a:pt x="320199" y="46932"/>
                  </a:lnTo>
                  <a:lnTo>
                    <a:pt x="280664" y="66608"/>
                  </a:lnTo>
                  <a:lnTo>
                    <a:pt x="243044" y="89334"/>
                  </a:lnTo>
                  <a:lnTo>
                    <a:pt x="207500" y="114949"/>
                  </a:lnTo>
                  <a:lnTo>
                    <a:pt x="174194" y="143290"/>
                  </a:lnTo>
                  <a:lnTo>
                    <a:pt x="143290" y="174194"/>
                  </a:lnTo>
                  <a:lnTo>
                    <a:pt x="114949" y="207500"/>
                  </a:lnTo>
                  <a:lnTo>
                    <a:pt x="89334" y="243044"/>
                  </a:lnTo>
                  <a:lnTo>
                    <a:pt x="66608" y="280664"/>
                  </a:lnTo>
                  <a:lnTo>
                    <a:pt x="46932" y="320199"/>
                  </a:lnTo>
                  <a:lnTo>
                    <a:pt x="30469" y="361484"/>
                  </a:lnTo>
                  <a:lnTo>
                    <a:pt x="17382" y="404359"/>
                  </a:lnTo>
                  <a:lnTo>
                    <a:pt x="7834" y="448660"/>
                  </a:lnTo>
                  <a:lnTo>
                    <a:pt x="1985" y="494225"/>
                  </a:lnTo>
                  <a:lnTo>
                    <a:pt x="0" y="540893"/>
                  </a:lnTo>
                  <a:lnTo>
                    <a:pt x="0" y="1819655"/>
                  </a:lnTo>
                  <a:lnTo>
                    <a:pt x="1278763" y="1819655"/>
                  </a:lnTo>
                  <a:lnTo>
                    <a:pt x="1325430" y="1817670"/>
                  </a:lnTo>
                  <a:lnTo>
                    <a:pt x="1370995" y="1811821"/>
                  </a:lnTo>
                  <a:lnTo>
                    <a:pt x="1415296" y="1802273"/>
                  </a:lnTo>
                  <a:lnTo>
                    <a:pt x="1458171" y="1789186"/>
                  </a:lnTo>
                  <a:lnTo>
                    <a:pt x="1499456" y="1772723"/>
                  </a:lnTo>
                  <a:lnTo>
                    <a:pt x="1538991" y="1753047"/>
                  </a:lnTo>
                  <a:lnTo>
                    <a:pt x="1576611" y="1730321"/>
                  </a:lnTo>
                  <a:lnTo>
                    <a:pt x="1612155" y="1704706"/>
                  </a:lnTo>
                  <a:lnTo>
                    <a:pt x="1645461" y="1676365"/>
                  </a:lnTo>
                  <a:lnTo>
                    <a:pt x="1676365" y="1645461"/>
                  </a:lnTo>
                  <a:lnTo>
                    <a:pt x="1704706" y="1612155"/>
                  </a:lnTo>
                  <a:lnTo>
                    <a:pt x="1730321" y="1576611"/>
                  </a:lnTo>
                  <a:lnTo>
                    <a:pt x="1753047" y="1538991"/>
                  </a:lnTo>
                  <a:lnTo>
                    <a:pt x="1772723" y="1499456"/>
                  </a:lnTo>
                  <a:lnTo>
                    <a:pt x="1789186" y="1458171"/>
                  </a:lnTo>
                  <a:lnTo>
                    <a:pt x="1802273" y="1415296"/>
                  </a:lnTo>
                  <a:lnTo>
                    <a:pt x="1811821" y="1370995"/>
                  </a:lnTo>
                  <a:lnTo>
                    <a:pt x="1817670" y="1325430"/>
                  </a:lnTo>
                  <a:lnTo>
                    <a:pt x="1819655" y="1278763"/>
                  </a:lnTo>
                  <a:lnTo>
                    <a:pt x="1819655" y="0"/>
                  </a:lnTo>
                  <a:close/>
                </a:path>
              </a:pathLst>
            </a:custGeom>
            <a:solidFill>
              <a:srgbClr val="838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66588" y="1871472"/>
              <a:ext cx="1819910" cy="1819910"/>
            </a:xfrm>
            <a:custGeom>
              <a:avLst/>
              <a:gdLst/>
              <a:ahLst/>
              <a:cxnLst/>
              <a:rect l="l" t="t" r="r" b="b"/>
              <a:pathLst>
                <a:path w="1819909" h="1819910">
                  <a:moveTo>
                    <a:pt x="1819656" y="0"/>
                  </a:moveTo>
                  <a:lnTo>
                    <a:pt x="540892" y="0"/>
                  </a:lnTo>
                  <a:lnTo>
                    <a:pt x="494225" y="1985"/>
                  </a:lnTo>
                  <a:lnTo>
                    <a:pt x="448660" y="7834"/>
                  </a:lnTo>
                  <a:lnTo>
                    <a:pt x="404359" y="17382"/>
                  </a:lnTo>
                  <a:lnTo>
                    <a:pt x="361484" y="30469"/>
                  </a:lnTo>
                  <a:lnTo>
                    <a:pt x="320199" y="46932"/>
                  </a:lnTo>
                  <a:lnTo>
                    <a:pt x="280664" y="66608"/>
                  </a:lnTo>
                  <a:lnTo>
                    <a:pt x="243044" y="89334"/>
                  </a:lnTo>
                  <a:lnTo>
                    <a:pt x="207500" y="114949"/>
                  </a:lnTo>
                  <a:lnTo>
                    <a:pt x="174194" y="143290"/>
                  </a:lnTo>
                  <a:lnTo>
                    <a:pt x="143290" y="174194"/>
                  </a:lnTo>
                  <a:lnTo>
                    <a:pt x="114949" y="207500"/>
                  </a:lnTo>
                  <a:lnTo>
                    <a:pt x="89334" y="243044"/>
                  </a:lnTo>
                  <a:lnTo>
                    <a:pt x="66608" y="280664"/>
                  </a:lnTo>
                  <a:lnTo>
                    <a:pt x="46932" y="320199"/>
                  </a:lnTo>
                  <a:lnTo>
                    <a:pt x="30469" y="361484"/>
                  </a:lnTo>
                  <a:lnTo>
                    <a:pt x="17382" y="404359"/>
                  </a:lnTo>
                  <a:lnTo>
                    <a:pt x="7834" y="448660"/>
                  </a:lnTo>
                  <a:lnTo>
                    <a:pt x="1985" y="494225"/>
                  </a:lnTo>
                  <a:lnTo>
                    <a:pt x="0" y="540893"/>
                  </a:lnTo>
                  <a:lnTo>
                    <a:pt x="0" y="1819655"/>
                  </a:lnTo>
                  <a:lnTo>
                    <a:pt x="1278763" y="1819655"/>
                  </a:lnTo>
                  <a:lnTo>
                    <a:pt x="1325430" y="1817670"/>
                  </a:lnTo>
                  <a:lnTo>
                    <a:pt x="1370995" y="1811821"/>
                  </a:lnTo>
                  <a:lnTo>
                    <a:pt x="1415296" y="1802273"/>
                  </a:lnTo>
                  <a:lnTo>
                    <a:pt x="1458171" y="1789186"/>
                  </a:lnTo>
                  <a:lnTo>
                    <a:pt x="1499456" y="1772723"/>
                  </a:lnTo>
                  <a:lnTo>
                    <a:pt x="1538991" y="1753047"/>
                  </a:lnTo>
                  <a:lnTo>
                    <a:pt x="1576611" y="1730321"/>
                  </a:lnTo>
                  <a:lnTo>
                    <a:pt x="1612155" y="1704706"/>
                  </a:lnTo>
                  <a:lnTo>
                    <a:pt x="1645461" y="1676365"/>
                  </a:lnTo>
                  <a:lnTo>
                    <a:pt x="1676365" y="1645461"/>
                  </a:lnTo>
                  <a:lnTo>
                    <a:pt x="1704706" y="1612155"/>
                  </a:lnTo>
                  <a:lnTo>
                    <a:pt x="1730321" y="1576611"/>
                  </a:lnTo>
                  <a:lnTo>
                    <a:pt x="1753047" y="1538991"/>
                  </a:lnTo>
                  <a:lnTo>
                    <a:pt x="1772723" y="1499456"/>
                  </a:lnTo>
                  <a:lnTo>
                    <a:pt x="1789186" y="1458171"/>
                  </a:lnTo>
                  <a:lnTo>
                    <a:pt x="1802273" y="1415296"/>
                  </a:lnTo>
                  <a:lnTo>
                    <a:pt x="1811821" y="1370995"/>
                  </a:lnTo>
                  <a:lnTo>
                    <a:pt x="1817670" y="1325430"/>
                  </a:lnTo>
                  <a:lnTo>
                    <a:pt x="1819656" y="1278763"/>
                  </a:lnTo>
                  <a:lnTo>
                    <a:pt x="1819656" y="0"/>
                  </a:lnTo>
                  <a:close/>
                </a:path>
              </a:pathLst>
            </a:custGeom>
            <a:solidFill>
              <a:srgbClr val="D071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76336" y="2289754"/>
              <a:ext cx="602615" cy="861060"/>
            </a:xfrm>
            <a:custGeom>
              <a:avLst/>
              <a:gdLst/>
              <a:ahLst/>
              <a:cxnLst/>
              <a:rect l="l" t="t" r="r" b="b"/>
              <a:pathLst>
                <a:path w="602615" h="861060">
                  <a:moveTo>
                    <a:pt x="602104" y="796075"/>
                  </a:moveTo>
                  <a:lnTo>
                    <a:pt x="0" y="796074"/>
                  </a:lnTo>
                  <a:lnTo>
                    <a:pt x="0" y="860621"/>
                  </a:lnTo>
                  <a:lnTo>
                    <a:pt x="602104" y="860621"/>
                  </a:lnTo>
                  <a:lnTo>
                    <a:pt x="602104" y="796075"/>
                  </a:lnTo>
                  <a:close/>
                </a:path>
                <a:path w="602615" h="861060">
                  <a:moveTo>
                    <a:pt x="93541" y="64546"/>
                  </a:moveTo>
                  <a:lnTo>
                    <a:pt x="27954" y="64546"/>
                  </a:lnTo>
                  <a:lnTo>
                    <a:pt x="35010" y="111590"/>
                  </a:lnTo>
                  <a:lnTo>
                    <a:pt x="47106" y="161938"/>
                  </a:lnTo>
                  <a:lnTo>
                    <a:pt x="63940" y="213747"/>
                  </a:lnTo>
                  <a:lnTo>
                    <a:pt x="85208" y="265179"/>
                  </a:lnTo>
                  <a:lnTo>
                    <a:pt x="110609" y="314391"/>
                  </a:lnTo>
                  <a:lnTo>
                    <a:pt x="139841" y="359544"/>
                  </a:lnTo>
                  <a:lnTo>
                    <a:pt x="172601" y="398798"/>
                  </a:lnTo>
                  <a:lnTo>
                    <a:pt x="208586" y="430310"/>
                  </a:lnTo>
                  <a:lnTo>
                    <a:pt x="172557" y="461823"/>
                  </a:lnTo>
                  <a:lnTo>
                    <a:pt x="139690" y="501076"/>
                  </a:lnTo>
                  <a:lnTo>
                    <a:pt x="110326" y="546229"/>
                  </a:lnTo>
                  <a:lnTo>
                    <a:pt x="84805" y="595442"/>
                  </a:lnTo>
                  <a:lnTo>
                    <a:pt x="63467" y="646873"/>
                  </a:lnTo>
                  <a:lnTo>
                    <a:pt x="46653" y="698683"/>
                  </a:lnTo>
                  <a:lnTo>
                    <a:pt x="34702" y="749030"/>
                  </a:lnTo>
                  <a:lnTo>
                    <a:pt x="27955" y="796074"/>
                  </a:lnTo>
                  <a:lnTo>
                    <a:pt x="573074" y="796075"/>
                  </a:lnTo>
                  <a:lnTo>
                    <a:pt x="566326" y="749030"/>
                  </a:lnTo>
                  <a:lnTo>
                    <a:pt x="554375" y="698683"/>
                  </a:lnTo>
                  <a:lnTo>
                    <a:pt x="537561" y="646874"/>
                  </a:lnTo>
                  <a:lnTo>
                    <a:pt x="144075" y="623950"/>
                  </a:lnTo>
                  <a:lnTo>
                    <a:pt x="165394" y="582482"/>
                  </a:lnTo>
                  <a:lnTo>
                    <a:pt x="188829" y="544746"/>
                  </a:lnTo>
                  <a:lnTo>
                    <a:pt x="214079" y="512456"/>
                  </a:lnTo>
                  <a:lnTo>
                    <a:pt x="240841" y="487327"/>
                  </a:lnTo>
                  <a:lnTo>
                    <a:pt x="252467" y="475695"/>
                  </a:lnTo>
                  <a:lnTo>
                    <a:pt x="261270" y="462046"/>
                  </a:lnTo>
                  <a:lnTo>
                    <a:pt x="266847" y="446783"/>
                  </a:lnTo>
                  <a:lnTo>
                    <a:pt x="268796" y="430310"/>
                  </a:lnTo>
                  <a:lnTo>
                    <a:pt x="266847" y="413838"/>
                  </a:lnTo>
                  <a:lnTo>
                    <a:pt x="261270" y="398575"/>
                  </a:lnTo>
                  <a:lnTo>
                    <a:pt x="252467" y="384926"/>
                  </a:lnTo>
                  <a:lnTo>
                    <a:pt x="240841" y="373294"/>
                  </a:lnTo>
                  <a:lnTo>
                    <a:pt x="210225" y="343771"/>
                  </a:lnTo>
                  <a:lnTo>
                    <a:pt x="181546" y="305592"/>
                  </a:lnTo>
                  <a:lnTo>
                    <a:pt x="155557" y="261034"/>
                  </a:lnTo>
                  <a:lnTo>
                    <a:pt x="133009" y="212373"/>
                  </a:lnTo>
                  <a:lnTo>
                    <a:pt x="114656" y="161887"/>
                  </a:lnTo>
                  <a:lnTo>
                    <a:pt x="101249" y="111852"/>
                  </a:lnTo>
                  <a:lnTo>
                    <a:pt x="93541" y="64546"/>
                  </a:lnTo>
                  <a:close/>
                </a:path>
                <a:path w="602615" h="861060">
                  <a:moveTo>
                    <a:pt x="573073" y="64546"/>
                  </a:moveTo>
                  <a:lnTo>
                    <a:pt x="509637" y="64546"/>
                  </a:lnTo>
                  <a:lnTo>
                    <a:pt x="501591" y="111852"/>
                  </a:lnTo>
                  <a:lnTo>
                    <a:pt x="488034" y="161938"/>
                  </a:lnTo>
                  <a:lnTo>
                    <a:pt x="469718" y="212373"/>
                  </a:lnTo>
                  <a:lnTo>
                    <a:pt x="447283" y="261034"/>
                  </a:lnTo>
                  <a:lnTo>
                    <a:pt x="421444" y="305593"/>
                  </a:lnTo>
                  <a:lnTo>
                    <a:pt x="392897" y="343772"/>
                  </a:lnTo>
                  <a:lnTo>
                    <a:pt x="362337" y="373294"/>
                  </a:lnTo>
                  <a:lnTo>
                    <a:pt x="350090" y="384926"/>
                  </a:lnTo>
                  <a:lnTo>
                    <a:pt x="340968" y="398575"/>
                  </a:lnTo>
                  <a:lnTo>
                    <a:pt x="335273" y="413838"/>
                  </a:lnTo>
                  <a:lnTo>
                    <a:pt x="333307" y="430310"/>
                  </a:lnTo>
                  <a:lnTo>
                    <a:pt x="335256" y="446783"/>
                  </a:lnTo>
                  <a:lnTo>
                    <a:pt x="340833" y="462046"/>
                  </a:lnTo>
                  <a:lnTo>
                    <a:pt x="349637" y="475695"/>
                  </a:lnTo>
                  <a:lnTo>
                    <a:pt x="361262" y="487327"/>
                  </a:lnTo>
                  <a:lnTo>
                    <a:pt x="388175" y="512910"/>
                  </a:lnTo>
                  <a:lnTo>
                    <a:pt x="413677" y="545150"/>
                  </a:lnTo>
                  <a:lnTo>
                    <a:pt x="437163" y="582634"/>
                  </a:lnTo>
                  <a:lnTo>
                    <a:pt x="458029" y="623950"/>
                  </a:lnTo>
                  <a:lnTo>
                    <a:pt x="528051" y="623950"/>
                  </a:lnTo>
                  <a:lnTo>
                    <a:pt x="490702" y="546230"/>
                  </a:lnTo>
                  <a:lnTo>
                    <a:pt x="461338" y="501076"/>
                  </a:lnTo>
                  <a:lnTo>
                    <a:pt x="428472" y="461823"/>
                  </a:lnTo>
                  <a:lnTo>
                    <a:pt x="392442" y="430310"/>
                  </a:lnTo>
                  <a:lnTo>
                    <a:pt x="428472" y="398798"/>
                  </a:lnTo>
                  <a:lnTo>
                    <a:pt x="461338" y="359545"/>
                  </a:lnTo>
                  <a:lnTo>
                    <a:pt x="490702" y="314391"/>
                  </a:lnTo>
                  <a:lnTo>
                    <a:pt x="516223" y="265179"/>
                  </a:lnTo>
                  <a:lnTo>
                    <a:pt x="537561" y="213747"/>
                  </a:lnTo>
                  <a:lnTo>
                    <a:pt x="554387" y="161887"/>
                  </a:lnTo>
                  <a:lnTo>
                    <a:pt x="566326" y="111591"/>
                  </a:lnTo>
                  <a:lnTo>
                    <a:pt x="573073" y="64546"/>
                  </a:lnTo>
                  <a:close/>
                </a:path>
                <a:path w="602615" h="861060">
                  <a:moveTo>
                    <a:pt x="602103" y="0"/>
                  </a:moveTo>
                  <a:lnTo>
                    <a:pt x="0" y="0"/>
                  </a:lnTo>
                  <a:lnTo>
                    <a:pt x="0" y="64546"/>
                  </a:lnTo>
                  <a:lnTo>
                    <a:pt x="602103" y="64547"/>
                  </a:lnTo>
                  <a:lnTo>
                    <a:pt x="6021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70264" y="1871472"/>
              <a:ext cx="1819910" cy="1819910"/>
            </a:xfrm>
            <a:custGeom>
              <a:avLst/>
              <a:gdLst/>
              <a:ahLst/>
              <a:cxnLst/>
              <a:rect l="l" t="t" r="r" b="b"/>
              <a:pathLst>
                <a:path w="1819909" h="1819910">
                  <a:moveTo>
                    <a:pt x="1819655" y="0"/>
                  </a:moveTo>
                  <a:lnTo>
                    <a:pt x="540892" y="0"/>
                  </a:lnTo>
                  <a:lnTo>
                    <a:pt x="494225" y="1985"/>
                  </a:lnTo>
                  <a:lnTo>
                    <a:pt x="448660" y="7834"/>
                  </a:lnTo>
                  <a:lnTo>
                    <a:pt x="404359" y="17382"/>
                  </a:lnTo>
                  <a:lnTo>
                    <a:pt x="361484" y="30469"/>
                  </a:lnTo>
                  <a:lnTo>
                    <a:pt x="320199" y="46932"/>
                  </a:lnTo>
                  <a:lnTo>
                    <a:pt x="280664" y="66608"/>
                  </a:lnTo>
                  <a:lnTo>
                    <a:pt x="243044" y="89334"/>
                  </a:lnTo>
                  <a:lnTo>
                    <a:pt x="207500" y="114949"/>
                  </a:lnTo>
                  <a:lnTo>
                    <a:pt x="174194" y="143290"/>
                  </a:lnTo>
                  <a:lnTo>
                    <a:pt x="143290" y="174194"/>
                  </a:lnTo>
                  <a:lnTo>
                    <a:pt x="114949" y="207500"/>
                  </a:lnTo>
                  <a:lnTo>
                    <a:pt x="89334" y="243044"/>
                  </a:lnTo>
                  <a:lnTo>
                    <a:pt x="66608" y="280664"/>
                  </a:lnTo>
                  <a:lnTo>
                    <a:pt x="46932" y="320199"/>
                  </a:lnTo>
                  <a:lnTo>
                    <a:pt x="30469" y="361484"/>
                  </a:lnTo>
                  <a:lnTo>
                    <a:pt x="17382" y="404359"/>
                  </a:lnTo>
                  <a:lnTo>
                    <a:pt x="7834" y="448660"/>
                  </a:lnTo>
                  <a:lnTo>
                    <a:pt x="1985" y="494225"/>
                  </a:lnTo>
                  <a:lnTo>
                    <a:pt x="0" y="540893"/>
                  </a:lnTo>
                  <a:lnTo>
                    <a:pt x="0" y="1819655"/>
                  </a:lnTo>
                  <a:lnTo>
                    <a:pt x="1278762" y="1819655"/>
                  </a:lnTo>
                  <a:lnTo>
                    <a:pt x="1325430" y="1817670"/>
                  </a:lnTo>
                  <a:lnTo>
                    <a:pt x="1370995" y="1811821"/>
                  </a:lnTo>
                  <a:lnTo>
                    <a:pt x="1415296" y="1802273"/>
                  </a:lnTo>
                  <a:lnTo>
                    <a:pt x="1458171" y="1789186"/>
                  </a:lnTo>
                  <a:lnTo>
                    <a:pt x="1499456" y="1772723"/>
                  </a:lnTo>
                  <a:lnTo>
                    <a:pt x="1538991" y="1753047"/>
                  </a:lnTo>
                  <a:lnTo>
                    <a:pt x="1576611" y="1730321"/>
                  </a:lnTo>
                  <a:lnTo>
                    <a:pt x="1612155" y="1704706"/>
                  </a:lnTo>
                  <a:lnTo>
                    <a:pt x="1645461" y="1676365"/>
                  </a:lnTo>
                  <a:lnTo>
                    <a:pt x="1676365" y="1645461"/>
                  </a:lnTo>
                  <a:lnTo>
                    <a:pt x="1704706" y="1612155"/>
                  </a:lnTo>
                  <a:lnTo>
                    <a:pt x="1730321" y="1576611"/>
                  </a:lnTo>
                  <a:lnTo>
                    <a:pt x="1753047" y="1538991"/>
                  </a:lnTo>
                  <a:lnTo>
                    <a:pt x="1772723" y="1499456"/>
                  </a:lnTo>
                  <a:lnTo>
                    <a:pt x="1789186" y="1458171"/>
                  </a:lnTo>
                  <a:lnTo>
                    <a:pt x="1802273" y="1415296"/>
                  </a:lnTo>
                  <a:lnTo>
                    <a:pt x="1811821" y="1370995"/>
                  </a:lnTo>
                  <a:lnTo>
                    <a:pt x="1817670" y="1325430"/>
                  </a:lnTo>
                  <a:lnTo>
                    <a:pt x="1819655" y="1278763"/>
                  </a:lnTo>
                  <a:lnTo>
                    <a:pt x="1819655" y="0"/>
                  </a:lnTo>
                  <a:close/>
                </a:path>
              </a:pathLst>
            </a:custGeom>
            <a:solidFill>
              <a:srgbClr val="AB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687531" y="2863143"/>
              <a:ext cx="387350" cy="137160"/>
            </a:xfrm>
            <a:custGeom>
              <a:avLst/>
              <a:gdLst/>
              <a:ahLst/>
              <a:cxnLst/>
              <a:rect l="l" t="t" r="r" b="b"/>
              <a:pathLst>
                <a:path w="387350" h="137160">
                  <a:moveTo>
                    <a:pt x="22578" y="0"/>
                  </a:moveTo>
                  <a:lnTo>
                    <a:pt x="0" y="39803"/>
                  </a:lnTo>
                  <a:lnTo>
                    <a:pt x="0" y="136623"/>
                  </a:lnTo>
                  <a:lnTo>
                    <a:pt x="387066" y="136623"/>
                  </a:lnTo>
                  <a:lnTo>
                    <a:pt x="387066" y="102199"/>
                  </a:lnTo>
                  <a:lnTo>
                    <a:pt x="368788" y="83910"/>
                  </a:lnTo>
                  <a:lnTo>
                    <a:pt x="357952" y="70698"/>
                  </a:lnTo>
                  <a:lnTo>
                    <a:pt x="349838" y="55671"/>
                  </a:lnTo>
                  <a:lnTo>
                    <a:pt x="344748" y="39434"/>
                  </a:lnTo>
                  <a:lnTo>
                    <a:pt x="342984" y="22591"/>
                  </a:lnTo>
                  <a:lnTo>
                    <a:pt x="336532" y="16136"/>
                  </a:lnTo>
                  <a:lnTo>
                    <a:pt x="293130" y="37881"/>
                  </a:lnTo>
                  <a:lnTo>
                    <a:pt x="247490" y="51515"/>
                  </a:lnTo>
                  <a:lnTo>
                    <a:pt x="200664" y="57094"/>
                  </a:lnTo>
                  <a:lnTo>
                    <a:pt x="153707" y="54676"/>
                  </a:lnTo>
                  <a:lnTo>
                    <a:pt x="107672" y="44317"/>
                  </a:lnTo>
                  <a:lnTo>
                    <a:pt x="63611" y="26072"/>
                  </a:lnTo>
                  <a:lnTo>
                    <a:pt x="22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2124" y="2437136"/>
              <a:ext cx="152676" cy="1914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4379" y="2656594"/>
              <a:ext cx="218262" cy="19256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632696" y="2396256"/>
              <a:ext cx="647700" cy="648335"/>
            </a:xfrm>
            <a:custGeom>
              <a:avLst/>
              <a:gdLst/>
              <a:ahLst/>
              <a:cxnLst/>
              <a:rect l="l" t="t" r="r" b="b"/>
              <a:pathLst>
                <a:path w="647700" h="648335">
                  <a:moveTo>
                    <a:pt x="520723" y="441068"/>
                  </a:moveTo>
                  <a:lnTo>
                    <a:pt x="395668" y="441068"/>
                  </a:lnTo>
                  <a:lnTo>
                    <a:pt x="432224" y="476569"/>
                  </a:lnTo>
                  <a:lnTo>
                    <a:pt x="431401" y="490386"/>
                  </a:lnTo>
                  <a:lnTo>
                    <a:pt x="447277" y="528206"/>
                  </a:lnTo>
                  <a:lnTo>
                    <a:pt x="549419" y="630405"/>
                  </a:lnTo>
                  <a:lnTo>
                    <a:pt x="589336" y="648021"/>
                  </a:lnTo>
                  <a:lnTo>
                    <a:pt x="610957" y="644474"/>
                  </a:lnTo>
                  <a:lnTo>
                    <a:pt x="630058" y="632556"/>
                  </a:lnTo>
                  <a:lnTo>
                    <a:pt x="642944" y="614050"/>
                  </a:lnTo>
                  <a:lnTo>
                    <a:pt x="647664" y="592618"/>
                  </a:lnTo>
                  <a:lnTo>
                    <a:pt x="644120" y="570985"/>
                  </a:lnTo>
                  <a:lnTo>
                    <a:pt x="632209" y="551873"/>
                  </a:lnTo>
                  <a:lnTo>
                    <a:pt x="628983" y="548646"/>
                  </a:lnTo>
                  <a:lnTo>
                    <a:pt x="527916" y="446447"/>
                  </a:lnTo>
                  <a:lnTo>
                    <a:pt x="520723" y="441068"/>
                  </a:lnTo>
                  <a:close/>
                </a:path>
                <a:path w="647700" h="648335">
                  <a:moveTo>
                    <a:pt x="245142" y="0"/>
                  </a:moveTo>
                  <a:lnTo>
                    <a:pt x="195404" y="4624"/>
                  </a:lnTo>
                  <a:lnTo>
                    <a:pt x="149232" y="18641"/>
                  </a:lnTo>
                  <a:lnTo>
                    <a:pt x="107570" y="41053"/>
                  </a:lnTo>
                  <a:lnTo>
                    <a:pt x="71365" y="70866"/>
                  </a:lnTo>
                  <a:lnTo>
                    <a:pt x="41560" y="107083"/>
                  </a:lnTo>
                  <a:lnTo>
                    <a:pt x="19101" y="148709"/>
                  </a:lnTo>
                  <a:lnTo>
                    <a:pt x="4932" y="194746"/>
                  </a:lnTo>
                  <a:lnTo>
                    <a:pt x="0" y="244201"/>
                  </a:lnTo>
                  <a:lnTo>
                    <a:pt x="4932" y="293705"/>
                  </a:lnTo>
                  <a:lnTo>
                    <a:pt x="19101" y="339894"/>
                  </a:lnTo>
                  <a:lnTo>
                    <a:pt x="41560" y="381772"/>
                  </a:lnTo>
                  <a:lnTo>
                    <a:pt x="71365" y="418342"/>
                  </a:lnTo>
                  <a:lnTo>
                    <a:pt x="107571" y="448609"/>
                  </a:lnTo>
                  <a:lnTo>
                    <a:pt x="149232" y="471576"/>
                  </a:lnTo>
                  <a:lnTo>
                    <a:pt x="195404" y="486248"/>
                  </a:lnTo>
                  <a:lnTo>
                    <a:pt x="245142" y="491629"/>
                  </a:lnTo>
                  <a:lnTo>
                    <a:pt x="285142" y="488419"/>
                  </a:lnTo>
                  <a:lnTo>
                    <a:pt x="324034" y="478855"/>
                  </a:lnTo>
                  <a:lnTo>
                    <a:pt x="361111" y="463037"/>
                  </a:lnTo>
                  <a:lnTo>
                    <a:pt x="395668" y="441068"/>
                  </a:lnTo>
                  <a:lnTo>
                    <a:pt x="520723" y="441068"/>
                  </a:lnTo>
                  <a:lnTo>
                    <a:pt x="516676" y="438043"/>
                  </a:lnTo>
                  <a:lnTo>
                    <a:pt x="504127" y="432462"/>
                  </a:lnTo>
                  <a:lnTo>
                    <a:pt x="497929" y="431386"/>
                  </a:lnTo>
                  <a:lnTo>
                    <a:pt x="476307" y="431386"/>
                  </a:lnTo>
                  <a:lnTo>
                    <a:pt x="439750" y="395885"/>
                  </a:lnTo>
                  <a:lnTo>
                    <a:pt x="454432" y="373294"/>
                  </a:lnTo>
                  <a:lnTo>
                    <a:pt x="96766" y="373294"/>
                  </a:lnTo>
                  <a:lnTo>
                    <a:pt x="71664" y="335965"/>
                  </a:lnTo>
                  <a:lnTo>
                    <a:pt x="56172" y="295173"/>
                  </a:lnTo>
                  <a:lnTo>
                    <a:pt x="50160" y="252594"/>
                  </a:lnTo>
                  <a:lnTo>
                    <a:pt x="53495" y="209901"/>
                  </a:lnTo>
                  <a:lnTo>
                    <a:pt x="66047" y="168771"/>
                  </a:lnTo>
                  <a:lnTo>
                    <a:pt x="87682" y="130877"/>
                  </a:lnTo>
                  <a:lnTo>
                    <a:pt x="118270" y="97895"/>
                  </a:lnTo>
                  <a:lnTo>
                    <a:pt x="177808" y="62529"/>
                  </a:lnTo>
                  <a:lnTo>
                    <a:pt x="246217" y="50561"/>
                  </a:lnTo>
                  <a:lnTo>
                    <a:pt x="392047" y="50561"/>
                  </a:lnTo>
                  <a:lnTo>
                    <a:pt x="382996" y="43020"/>
                  </a:lnTo>
                  <a:lnTo>
                    <a:pt x="341203" y="20053"/>
                  </a:lnTo>
                  <a:lnTo>
                    <a:pt x="294923" y="5381"/>
                  </a:lnTo>
                  <a:lnTo>
                    <a:pt x="245142" y="0"/>
                  </a:lnTo>
                  <a:close/>
                </a:path>
                <a:path w="647700" h="648335">
                  <a:moveTo>
                    <a:pt x="490570" y="430109"/>
                  </a:moveTo>
                  <a:lnTo>
                    <a:pt x="476307" y="431386"/>
                  </a:lnTo>
                  <a:lnTo>
                    <a:pt x="497929" y="431386"/>
                  </a:lnTo>
                  <a:lnTo>
                    <a:pt x="490570" y="430109"/>
                  </a:lnTo>
                  <a:close/>
                </a:path>
                <a:path w="647700" h="648335">
                  <a:moveTo>
                    <a:pt x="244067" y="335642"/>
                  </a:moveTo>
                  <a:lnTo>
                    <a:pt x="199043" y="339407"/>
                  </a:lnTo>
                  <a:lnTo>
                    <a:pt x="154826" y="349627"/>
                  </a:lnTo>
                  <a:lnTo>
                    <a:pt x="110676" y="365814"/>
                  </a:lnTo>
                  <a:lnTo>
                    <a:pt x="96766" y="373294"/>
                  </a:lnTo>
                  <a:lnTo>
                    <a:pt x="454432" y="373294"/>
                  </a:lnTo>
                  <a:lnTo>
                    <a:pt x="455131" y="372218"/>
                  </a:lnTo>
                  <a:lnTo>
                    <a:pt x="395668" y="372218"/>
                  </a:lnTo>
                  <a:lnTo>
                    <a:pt x="380330" y="365360"/>
                  </a:lnTo>
                  <a:lnTo>
                    <a:pt x="333307" y="349627"/>
                  </a:lnTo>
                  <a:lnTo>
                    <a:pt x="289090" y="339407"/>
                  </a:lnTo>
                  <a:lnTo>
                    <a:pt x="266629" y="336617"/>
                  </a:lnTo>
                  <a:lnTo>
                    <a:pt x="244067" y="335642"/>
                  </a:lnTo>
                  <a:close/>
                </a:path>
                <a:path w="647700" h="648335">
                  <a:moveTo>
                    <a:pt x="392047" y="50561"/>
                  </a:moveTo>
                  <a:lnTo>
                    <a:pt x="246217" y="50561"/>
                  </a:lnTo>
                  <a:lnTo>
                    <a:pt x="291249" y="55705"/>
                  </a:lnTo>
                  <a:lnTo>
                    <a:pt x="332501" y="70370"/>
                  </a:lnTo>
                  <a:lnTo>
                    <a:pt x="368826" y="93410"/>
                  </a:lnTo>
                  <a:lnTo>
                    <a:pt x="399075" y="123676"/>
                  </a:lnTo>
                  <a:lnTo>
                    <a:pt x="422102" y="160021"/>
                  </a:lnTo>
                  <a:lnTo>
                    <a:pt x="436760" y="201295"/>
                  </a:lnTo>
                  <a:lnTo>
                    <a:pt x="441901" y="246353"/>
                  </a:lnTo>
                  <a:lnTo>
                    <a:pt x="438910" y="280693"/>
                  </a:lnTo>
                  <a:lnTo>
                    <a:pt x="430074" y="313723"/>
                  </a:lnTo>
                  <a:lnTo>
                    <a:pt x="415592" y="344534"/>
                  </a:lnTo>
                  <a:lnTo>
                    <a:pt x="395668" y="372218"/>
                  </a:lnTo>
                  <a:lnTo>
                    <a:pt x="455131" y="372218"/>
                  </a:lnTo>
                  <a:lnTo>
                    <a:pt x="461708" y="362099"/>
                  </a:lnTo>
                  <a:lnTo>
                    <a:pt x="477516" y="325691"/>
                  </a:lnTo>
                  <a:lnTo>
                    <a:pt x="487075" y="287266"/>
                  </a:lnTo>
                  <a:lnTo>
                    <a:pt x="490284" y="247428"/>
                  </a:lnTo>
                  <a:lnTo>
                    <a:pt x="485660" y="197924"/>
                  </a:lnTo>
                  <a:lnTo>
                    <a:pt x="471636" y="151735"/>
                  </a:lnTo>
                  <a:lnTo>
                    <a:pt x="449196" y="109857"/>
                  </a:lnTo>
                  <a:lnTo>
                    <a:pt x="419322" y="73287"/>
                  </a:lnTo>
                  <a:lnTo>
                    <a:pt x="392047" y="505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68169" y="2490925"/>
              <a:ext cx="217187" cy="21730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9486" y="2656594"/>
              <a:ext cx="248367" cy="19256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7530" y="2437337"/>
              <a:ext cx="149249" cy="19021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473940" y="1871472"/>
              <a:ext cx="1818639" cy="1819910"/>
            </a:xfrm>
            <a:custGeom>
              <a:avLst/>
              <a:gdLst/>
              <a:ahLst/>
              <a:cxnLst/>
              <a:rect l="l" t="t" r="r" b="b"/>
              <a:pathLst>
                <a:path w="1818640" h="1819910">
                  <a:moveTo>
                    <a:pt x="1818131" y="0"/>
                  </a:moveTo>
                  <a:lnTo>
                    <a:pt x="540511" y="0"/>
                  </a:lnTo>
                  <a:lnTo>
                    <a:pt x="491305" y="2208"/>
                  </a:lnTo>
                  <a:lnTo>
                    <a:pt x="443338" y="8706"/>
                  </a:lnTo>
                  <a:lnTo>
                    <a:pt x="396801" y="19303"/>
                  </a:lnTo>
                  <a:lnTo>
                    <a:pt x="351885" y="33808"/>
                  </a:lnTo>
                  <a:lnTo>
                    <a:pt x="308780" y="52032"/>
                  </a:lnTo>
                  <a:lnTo>
                    <a:pt x="267678" y="73782"/>
                  </a:lnTo>
                  <a:lnTo>
                    <a:pt x="228768" y="98869"/>
                  </a:lnTo>
                  <a:lnTo>
                    <a:pt x="192242" y="127101"/>
                  </a:lnTo>
                  <a:lnTo>
                    <a:pt x="158289" y="158289"/>
                  </a:lnTo>
                  <a:lnTo>
                    <a:pt x="127101" y="192242"/>
                  </a:lnTo>
                  <a:lnTo>
                    <a:pt x="98869" y="228768"/>
                  </a:lnTo>
                  <a:lnTo>
                    <a:pt x="73782" y="267678"/>
                  </a:lnTo>
                  <a:lnTo>
                    <a:pt x="52032" y="308780"/>
                  </a:lnTo>
                  <a:lnTo>
                    <a:pt x="33808" y="351885"/>
                  </a:lnTo>
                  <a:lnTo>
                    <a:pt x="19303" y="396801"/>
                  </a:lnTo>
                  <a:lnTo>
                    <a:pt x="8706" y="443338"/>
                  </a:lnTo>
                  <a:lnTo>
                    <a:pt x="2208" y="491305"/>
                  </a:lnTo>
                  <a:lnTo>
                    <a:pt x="0" y="540511"/>
                  </a:lnTo>
                  <a:lnTo>
                    <a:pt x="0" y="1819655"/>
                  </a:lnTo>
                  <a:lnTo>
                    <a:pt x="1277619" y="1819655"/>
                  </a:lnTo>
                  <a:lnTo>
                    <a:pt x="1326826" y="1817447"/>
                  </a:lnTo>
                  <a:lnTo>
                    <a:pt x="1374793" y="1810949"/>
                  </a:lnTo>
                  <a:lnTo>
                    <a:pt x="1421330" y="1800352"/>
                  </a:lnTo>
                  <a:lnTo>
                    <a:pt x="1466246" y="1785847"/>
                  </a:lnTo>
                  <a:lnTo>
                    <a:pt x="1509351" y="1767623"/>
                  </a:lnTo>
                  <a:lnTo>
                    <a:pt x="1550453" y="1745873"/>
                  </a:lnTo>
                  <a:lnTo>
                    <a:pt x="1589363" y="1720786"/>
                  </a:lnTo>
                  <a:lnTo>
                    <a:pt x="1625889" y="1692554"/>
                  </a:lnTo>
                  <a:lnTo>
                    <a:pt x="1659842" y="1661366"/>
                  </a:lnTo>
                  <a:lnTo>
                    <a:pt x="1691030" y="1627413"/>
                  </a:lnTo>
                  <a:lnTo>
                    <a:pt x="1719262" y="1590887"/>
                  </a:lnTo>
                  <a:lnTo>
                    <a:pt x="1744349" y="1551977"/>
                  </a:lnTo>
                  <a:lnTo>
                    <a:pt x="1766099" y="1510875"/>
                  </a:lnTo>
                  <a:lnTo>
                    <a:pt x="1784323" y="1467770"/>
                  </a:lnTo>
                  <a:lnTo>
                    <a:pt x="1798828" y="1422854"/>
                  </a:lnTo>
                  <a:lnTo>
                    <a:pt x="1809425" y="1376317"/>
                  </a:lnTo>
                  <a:lnTo>
                    <a:pt x="1815923" y="1328350"/>
                  </a:lnTo>
                  <a:lnTo>
                    <a:pt x="1818131" y="1279143"/>
                  </a:lnTo>
                  <a:lnTo>
                    <a:pt x="1818131" y="0"/>
                  </a:lnTo>
                  <a:close/>
                </a:path>
              </a:pathLst>
            </a:custGeom>
            <a:solidFill>
              <a:srgbClr val="BD7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976170" y="2332785"/>
              <a:ext cx="817244" cy="774700"/>
            </a:xfrm>
            <a:custGeom>
              <a:avLst/>
              <a:gdLst/>
              <a:ahLst/>
              <a:cxnLst/>
              <a:rect l="l" t="t" r="r" b="b"/>
              <a:pathLst>
                <a:path w="817244" h="774700">
                  <a:moveTo>
                    <a:pt x="741877" y="656224"/>
                  </a:moveTo>
                  <a:lnTo>
                    <a:pt x="75262" y="656223"/>
                  </a:lnTo>
                  <a:lnTo>
                    <a:pt x="75262" y="677739"/>
                  </a:lnTo>
                  <a:lnTo>
                    <a:pt x="0" y="731527"/>
                  </a:lnTo>
                  <a:lnTo>
                    <a:pt x="0" y="774558"/>
                  </a:lnTo>
                  <a:lnTo>
                    <a:pt x="817140" y="774559"/>
                  </a:lnTo>
                  <a:lnTo>
                    <a:pt x="817140" y="731528"/>
                  </a:lnTo>
                  <a:lnTo>
                    <a:pt x="741877" y="677739"/>
                  </a:lnTo>
                  <a:lnTo>
                    <a:pt x="741877" y="656224"/>
                  </a:lnTo>
                  <a:close/>
                </a:path>
                <a:path w="817244" h="774700">
                  <a:moveTo>
                    <a:pt x="182780" y="290459"/>
                  </a:moveTo>
                  <a:lnTo>
                    <a:pt x="118269" y="290459"/>
                  </a:lnTo>
                  <a:lnTo>
                    <a:pt x="118270" y="656223"/>
                  </a:lnTo>
                  <a:lnTo>
                    <a:pt x="182781" y="656223"/>
                  </a:lnTo>
                  <a:lnTo>
                    <a:pt x="182780" y="290459"/>
                  </a:lnTo>
                  <a:close/>
                </a:path>
                <a:path w="817244" h="774700">
                  <a:moveTo>
                    <a:pt x="311803" y="290459"/>
                  </a:moveTo>
                  <a:lnTo>
                    <a:pt x="247291" y="290459"/>
                  </a:lnTo>
                  <a:lnTo>
                    <a:pt x="247292" y="656223"/>
                  </a:lnTo>
                  <a:lnTo>
                    <a:pt x="311803" y="656223"/>
                  </a:lnTo>
                  <a:lnTo>
                    <a:pt x="311803" y="290459"/>
                  </a:lnTo>
                  <a:close/>
                </a:path>
                <a:path w="817244" h="774700">
                  <a:moveTo>
                    <a:pt x="440825" y="290459"/>
                  </a:moveTo>
                  <a:lnTo>
                    <a:pt x="376314" y="290459"/>
                  </a:lnTo>
                  <a:lnTo>
                    <a:pt x="376314" y="656223"/>
                  </a:lnTo>
                  <a:lnTo>
                    <a:pt x="440825" y="656223"/>
                  </a:lnTo>
                  <a:lnTo>
                    <a:pt x="440825" y="290459"/>
                  </a:lnTo>
                  <a:close/>
                </a:path>
                <a:path w="817244" h="774700">
                  <a:moveTo>
                    <a:pt x="569847" y="290459"/>
                  </a:moveTo>
                  <a:lnTo>
                    <a:pt x="505336" y="290459"/>
                  </a:lnTo>
                  <a:lnTo>
                    <a:pt x="505336" y="656223"/>
                  </a:lnTo>
                  <a:lnTo>
                    <a:pt x="569848" y="656223"/>
                  </a:lnTo>
                  <a:lnTo>
                    <a:pt x="569847" y="290459"/>
                  </a:lnTo>
                  <a:close/>
                </a:path>
                <a:path w="817244" h="774700">
                  <a:moveTo>
                    <a:pt x="698869" y="290459"/>
                  </a:moveTo>
                  <a:lnTo>
                    <a:pt x="634358" y="290459"/>
                  </a:lnTo>
                  <a:lnTo>
                    <a:pt x="634359" y="656223"/>
                  </a:lnTo>
                  <a:lnTo>
                    <a:pt x="698870" y="656223"/>
                  </a:lnTo>
                  <a:lnTo>
                    <a:pt x="698869" y="290459"/>
                  </a:lnTo>
                  <a:close/>
                </a:path>
                <a:path w="817244" h="774700">
                  <a:moveTo>
                    <a:pt x="741877" y="268944"/>
                  </a:moveTo>
                  <a:lnTo>
                    <a:pt x="75262" y="268943"/>
                  </a:lnTo>
                  <a:lnTo>
                    <a:pt x="75262" y="290459"/>
                  </a:lnTo>
                  <a:lnTo>
                    <a:pt x="741877" y="290459"/>
                  </a:lnTo>
                  <a:lnTo>
                    <a:pt x="741877" y="268944"/>
                  </a:lnTo>
                  <a:close/>
                </a:path>
                <a:path w="817244" h="774700">
                  <a:moveTo>
                    <a:pt x="774132" y="204397"/>
                  </a:moveTo>
                  <a:lnTo>
                    <a:pt x="43006" y="204397"/>
                  </a:lnTo>
                  <a:lnTo>
                    <a:pt x="43006" y="268943"/>
                  </a:lnTo>
                  <a:lnTo>
                    <a:pt x="774132" y="268944"/>
                  </a:lnTo>
                  <a:lnTo>
                    <a:pt x="774132" y="204397"/>
                  </a:lnTo>
                  <a:close/>
                </a:path>
                <a:path w="817244" h="774700">
                  <a:moveTo>
                    <a:pt x="408569" y="0"/>
                  </a:moveTo>
                  <a:lnTo>
                    <a:pt x="75262" y="204397"/>
                  </a:lnTo>
                  <a:lnTo>
                    <a:pt x="741877" y="204397"/>
                  </a:lnTo>
                  <a:lnTo>
                    <a:pt x="706792" y="182882"/>
                  </a:lnTo>
                  <a:lnTo>
                    <a:pt x="397817" y="182882"/>
                  </a:lnTo>
                  <a:lnTo>
                    <a:pt x="381118" y="179486"/>
                  </a:lnTo>
                  <a:lnTo>
                    <a:pt x="367443" y="170241"/>
                  </a:lnTo>
                  <a:lnTo>
                    <a:pt x="358203" y="156559"/>
                  </a:lnTo>
                  <a:lnTo>
                    <a:pt x="354810" y="139850"/>
                  </a:lnTo>
                  <a:lnTo>
                    <a:pt x="358203" y="123142"/>
                  </a:lnTo>
                  <a:lnTo>
                    <a:pt x="367443" y="109460"/>
                  </a:lnTo>
                  <a:lnTo>
                    <a:pt x="381118" y="100215"/>
                  </a:lnTo>
                  <a:lnTo>
                    <a:pt x="397817" y="96819"/>
                  </a:lnTo>
                  <a:lnTo>
                    <a:pt x="566451" y="96820"/>
                  </a:lnTo>
                  <a:lnTo>
                    <a:pt x="408569" y="0"/>
                  </a:lnTo>
                  <a:close/>
                </a:path>
                <a:path w="817244" h="774700">
                  <a:moveTo>
                    <a:pt x="566451" y="96820"/>
                  </a:moveTo>
                  <a:lnTo>
                    <a:pt x="397817" y="96819"/>
                  </a:lnTo>
                  <a:lnTo>
                    <a:pt x="414516" y="100215"/>
                  </a:lnTo>
                  <a:lnTo>
                    <a:pt x="428191" y="109460"/>
                  </a:lnTo>
                  <a:lnTo>
                    <a:pt x="437431" y="123142"/>
                  </a:lnTo>
                  <a:lnTo>
                    <a:pt x="440825" y="139850"/>
                  </a:lnTo>
                  <a:lnTo>
                    <a:pt x="437431" y="156559"/>
                  </a:lnTo>
                  <a:lnTo>
                    <a:pt x="428191" y="170241"/>
                  </a:lnTo>
                  <a:lnTo>
                    <a:pt x="414516" y="179486"/>
                  </a:lnTo>
                  <a:lnTo>
                    <a:pt x="397817" y="182882"/>
                  </a:lnTo>
                  <a:lnTo>
                    <a:pt x="706792" y="182882"/>
                  </a:lnTo>
                  <a:lnTo>
                    <a:pt x="566451" y="96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3791" y="817129"/>
              <a:ext cx="5864352" cy="3756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467660" y="2205697"/>
              <a:ext cx="577850" cy="735330"/>
            </a:xfrm>
            <a:custGeom>
              <a:avLst/>
              <a:gdLst/>
              <a:ahLst/>
              <a:cxnLst/>
              <a:rect l="l" t="t" r="r" b="b"/>
              <a:pathLst>
                <a:path w="577850" h="735330">
                  <a:moveTo>
                    <a:pt x="366649" y="575957"/>
                  </a:moveTo>
                  <a:lnTo>
                    <a:pt x="362724" y="560857"/>
                  </a:lnTo>
                  <a:lnTo>
                    <a:pt x="345884" y="596722"/>
                  </a:lnTo>
                  <a:lnTo>
                    <a:pt x="366649" y="575957"/>
                  </a:lnTo>
                  <a:close/>
                </a:path>
                <a:path w="577850" h="735330">
                  <a:moveTo>
                    <a:pt x="371271" y="280327"/>
                  </a:moveTo>
                  <a:lnTo>
                    <a:pt x="369760" y="272872"/>
                  </a:lnTo>
                  <a:lnTo>
                    <a:pt x="365671" y="266801"/>
                  </a:lnTo>
                  <a:lnTo>
                    <a:pt x="359587" y="262699"/>
                  </a:lnTo>
                  <a:lnTo>
                    <a:pt x="352145" y="261200"/>
                  </a:lnTo>
                  <a:lnTo>
                    <a:pt x="344716" y="262699"/>
                  </a:lnTo>
                  <a:lnTo>
                    <a:pt x="338632" y="266801"/>
                  </a:lnTo>
                  <a:lnTo>
                    <a:pt x="334530" y="272872"/>
                  </a:lnTo>
                  <a:lnTo>
                    <a:pt x="333032" y="280327"/>
                  </a:lnTo>
                  <a:lnTo>
                    <a:pt x="334530" y="287769"/>
                  </a:lnTo>
                  <a:lnTo>
                    <a:pt x="338632" y="293852"/>
                  </a:lnTo>
                  <a:lnTo>
                    <a:pt x="344716" y="297942"/>
                  </a:lnTo>
                  <a:lnTo>
                    <a:pt x="352145" y="299453"/>
                  </a:lnTo>
                  <a:lnTo>
                    <a:pt x="359587" y="297942"/>
                  </a:lnTo>
                  <a:lnTo>
                    <a:pt x="365671" y="293852"/>
                  </a:lnTo>
                  <a:lnTo>
                    <a:pt x="369760" y="287769"/>
                  </a:lnTo>
                  <a:lnTo>
                    <a:pt x="371271" y="280327"/>
                  </a:lnTo>
                  <a:close/>
                </a:path>
                <a:path w="577850" h="735330">
                  <a:moveTo>
                    <a:pt x="496519" y="446087"/>
                  </a:moveTo>
                  <a:lnTo>
                    <a:pt x="207759" y="446087"/>
                  </a:lnTo>
                  <a:lnTo>
                    <a:pt x="207759" y="522605"/>
                  </a:lnTo>
                  <a:lnTo>
                    <a:pt x="108585" y="522605"/>
                  </a:lnTo>
                  <a:lnTo>
                    <a:pt x="105803" y="519811"/>
                  </a:lnTo>
                  <a:lnTo>
                    <a:pt x="105803" y="410641"/>
                  </a:lnTo>
                  <a:lnTo>
                    <a:pt x="134835" y="395287"/>
                  </a:lnTo>
                  <a:lnTo>
                    <a:pt x="155028" y="370827"/>
                  </a:lnTo>
                  <a:lnTo>
                    <a:pt x="157492" y="363042"/>
                  </a:lnTo>
                  <a:lnTo>
                    <a:pt x="164579" y="340575"/>
                  </a:lnTo>
                  <a:lnTo>
                    <a:pt x="161696" y="307835"/>
                  </a:lnTo>
                  <a:lnTo>
                    <a:pt x="158623" y="299199"/>
                  </a:lnTo>
                  <a:lnTo>
                    <a:pt x="154622" y="290995"/>
                  </a:lnTo>
                  <a:lnTo>
                    <a:pt x="149745" y="283273"/>
                  </a:lnTo>
                  <a:lnTo>
                    <a:pt x="144030" y="276110"/>
                  </a:lnTo>
                  <a:lnTo>
                    <a:pt x="105803" y="310032"/>
                  </a:lnTo>
                  <a:lnTo>
                    <a:pt x="111150" y="315861"/>
                  </a:lnTo>
                  <a:lnTo>
                    <a:pt x="114173" y="323418"/>
                  </a:lnTo>
                  <a:lnTo>
                    <a:pt x="94716" y="360603"/>
                  </a:lnTo>
                  <a:lnTo>
                    <a:pt x="82308" y="363042"/>
                  </a:lnTo>
                  <a:lnTo>
                    <a:pt x="69913" y="360464"/>
                  </a:lnTo>
                  <a:lnTo>
                    <a:pt x="59829" y="353580"/>
                  </a:lnTo>
                  <a:lnTo>
                    <a:pt x="53047" y="343408"/>
                  </a:lnTo>
                  <a:lnTo>
                    <a:pt x="50685" y="331330"/>
                  </a:lnTo>
                  <a:lnTo>
                    <a:pt x="50660" y="323380"/>
                  </a:lnTo>
                  <a:lnTo>
                    <a:pt x="53416" y="316039"/>
                  </a:lnTo>
                  <a:lnTo>
                    <a:pt x="58381" y="310286"/>
                  </a:lnTo>
                  <a:lnTo>
                    <a:pt x="20154" y="276745"/>
                  </a:lnTo>
                  <a:lnTo>
                    <a:pt x="3898" y="305358"/>
                  </a:lnTo>
                  <a:lnTo>
                    <a:pt x="0" y="336892"/>
                  </a:lnTo>
                  <a:lnTo>
                    <a:pt x="8204" y="367588"/>
                  </a:lnTo>
                  <a:lnTo>
                    <a:pt x="34328" y="398500"/>
                  </a:lnTo>
                  <a:lnTo>
                    <a:pt x="54825" y="409244"/>
                  </a:lnTo>
                  <a:lnTo>
                    <a:pt x="54825" y="516356"/>
                  </a:lnTo>
                  <a:lnTo>
                    <a:pt x="59321" y="538645"/>
                  </a:lnTo>
                  <a:lnTo>
                    <a:pt x="71577" y="556844"/>
                  </a:lnTo>
                  <a:lnTo>
                    <a:pt x="89763" y="569112"/>
                  </a:lnTo>
                  <a:lnTo>
                    <a:pt x="112039" y="573608"/>
                  </a:lnTo>
                  <a:lnTo>
                    <a:pt x="207759" y="573608"/>
                  </a:lnTo>
                  <a:lnTo>
                    <a:pt x="207759" y="734847"/>
                  </a:lnTo>
                  <a:lnTo>
                    <a:pt x="317995" y="624611"/>
                  </a:lnTo>
                  <a:lnTo>
                    <a:pt x="271475" y="624611"/>
                  </a:lnTo>
                  <a:lnTo>
                    <a:pt x="271475" y="599109"/>
                  </a:lnTo>
                  <a:lnTo>
                    <a:pt x="316598" y="599109"/>
                  </a:lnTo>
                  <a:lnTo>
                    <a:pt x="352539" y="522605"/>
                  </a:lnTo>
                  <a:lnTo>
                    <a:pt x="369608" y="486257"/>
                  </a:lnTo>
                  <a:lnTo>
                    <a:pt x="387578" y="555028"/>
                  </a:lnTo>
                  <a:lnTo>
                    <a:pt x="456349" y="486257"/>
                  </a:lnTo>
                  <a:lnTo>
                    <a:pt x="496519" y="446087"/>
                  </a:lnTo>
                  <a:close/>
                </a:path>
                <a:path w="577850" h="735330">
                  <a:moveTo>
                    <a:pt x="498716" y="280327"/>
                  </a:moveTo>
                  <a:lnTo>
                    <a:pt x="497205" y="272872"/>
                  </a:lnTo>
                  <a:lnTo>
                    <a:pt x="493115" y="266801"/>
                  </a:lnTo>
                  <a:lnTo>
                    <a:pt x="487032" y="262699"/>
                  </a:lnTo>
                  <a:lnTo>
                    <a:pt x="479590" y="261200"/>
                  </a:lnTo>
                  <a:lnTo>
                    <a:pt x="472160" y="262699"/>
                  </a:lnTo>
                  <a:lnTo>
                    <a:pt x="466077" y="266801"/>
                  </a:lnTo>
                  <a:lnTo>
                    <a:pt x="461987" y="272872"/>
                  </a:lnTo>
                  <a:lnTo>
                    <a:pt x="460476" y="280327"/>
                  </a:lnTo>
                  <a:lnTo>
                    <a:pt x="461987" y="287769"/>
                  </a:lnTo>
                  <a:lnTo>
                    <a:pt x="466077" y="293852"/>
                  </a:lnTo>
                  <a:lnTo>
                    <a:pt x="472160" y="297942"/>
                  </a:lnTo>
                  <a:lnTo>
                    <a:pt x="479590" y="299453"/>
                  </a:lnTo>
                  <a:lnTo>
                    <a:pt x="487032" y="297942"/>
                  </a:lnTo>
                  <a:lnTo>
                    <a:pt x="493115" y="293852"/>
                  </a:lnTo>
                  <a:lnTo>
                    <a:pt x="497205" y="287769"/>
                  </a:lnTo>
                  <a:lnTo>
                    <a:pt x="498716" y="280327"/>
                  </a:lnTo>
                  <a:close/>
                </a:path>
                <a:path w="577850" h="735330">
                  <a:moveTo>
                    <a:pt x="577342" y="208788"/>
                  </a:moveTo>
                  <a:lnTo>
                    <a:pt x="572909" y="187020"/>
                  </a:lnTo>
                  <a:lnTo>
                    <a:pt x="560920" y="169240"/>
                  </a:lnTo>
                  <a:lnTo>
                    <a:pt x="543153" y="157238"/>
                  </a:lnTo>
                  <a:lnTo>
                    <a:pt x="521398" y="152806"/>
                  </a:lnTo>
                  <a:lnTo>
                    <a:pt x="513626" y="152806"/>
                  </a:lnTo>
                  <a:lnTo>
                    <a:pt x="513626" y="280327"/>
                  </a:lnTo>
                  <a:lnTo>
                    <a:pt x="510616" y="295211"/>
                  </a:lnTo>
                  <a:lnTo>
                    <a:pt x="502424" y="307378"/>
                  </a:lnTo>
                  <a:lnTo>
                    <a:pt x="490270" y="315569"/>
                  </a:lnTo>
                  <a:lnTo>
                    <a:pt x="475386" y="318579"/>
                  </a:lnTo>
                  <a:lnTo>
                    <a:pt x="460514" y="315569"/>
                  </a:lnTo>
                  <a:lnTo>
                    <a:pt x="448360" y="307365"/>
                  </a:lnTo>
                  <a:lnTo>
                    <a:pt x="440156" y="295211"/>
                  </a:lnTo>
                  <a:lnTo>
                    <a:pt x="437159" y="280327"/>
                  </a:lnTo>
                  <a:lnTo>
                    <a:pt x="440156" y="265430"/>
                  </a:lnTo>
                  <a:lnTo>
                    <a:pt x="448360" y="253276"/>
                  </a:lnTo>
                  <a:lnTo>
                    <a:pt x="460514" y="245071"/>
                  </a:lnTo>
                  <a:lnTo>
                    <a:pt x="475386" y="242062"/>
                  </a:lnTo>
                  <a:lnTo>
                    <a:pt x="490270" y="245071"/>
                  </a:lnTo>
                  <a:lnTo>
                    <a:pt x="502424" y="253276"/>
                  </a:lnTo>
                  <a:lnTo>
                    <a:pt x="510616" y="265430"/>
                  </a:lnTo>
                  <a:lnTo>
                    <a:pt x="513626" y="280327"/>
                  </a:lnTo>
                  <a:lnTo>
                    <a:pt x="513626" y="152806"/>
                  </a:lnTo>
                  <a:lnTo>
                    <a:pt x="437159" y="152806"/>
                  </a:lnTo>
                  <a:lnTo>
                    <a:pt x="437159" y="94792"/>
                  </a:lnTo>
                  <a:lnTo>
                    <a:pt x="452335" y="81368"/>
                  </a:lnTo>
                  <a:lnTo>
                    <a:pt x="460908" y="63792"/>
                  </a:lnTo>
                  <a:lnTo>
                    <a:pt x="455815" y="25082"/>
                  </a:lnTo>
                  <a:lnTo>
                    <a:pt x="424865" y="1358"/>
                  </a:lnTo>
                  <a:lnTo>
                    <a:pt x="405371" y="0"/>
                  </a:lnTo>
                  <a:lnTo>
                    <a:pt x="386181" y="6477"/>
                  </a:lnTo>
                  <a:lnTo>
                    <a:pt x="370992" y="19850"/>
                  </a:lnTo>
                  <a:lnTo>
                    <a:pt x="362432" y="37414"/>
                  </a:lnTo>
                  <a:lnTo>
                    <a:pt x="361073" y="56921"/>
                  </a:lnTo>
                  <a:lnTo>
                    <a:pt x="367512" y="76085"/>
                  </a:lnTo>
                  <a:lnTo>
                    <a:pt x="371233" y="81648"/>
                  </a:lnTo>
                  <a:lnTo>
                    <a:pt x="375615" y="86664"/>
                  </a:lnTo>
                  <a:lnTo>
                    <a:pt x="380619" y="91071"/>
                  </a:lnTo>
                  <a:lnTo>
                    <a:pt x="386181" y="94792"/>
                  </a:lnTo>
                  <a:lnTo>
                    <a:pt x="386181" y="152806"/>
                  </a:lnTo>
                  <a:lnTo>
                    <a:pt x="386181" y="280327"/>
                  </a:lnTo>
                  <a:lnTo>
                    <a:pt x="383171" y="295211"/>
                  </a:lnTo>
                  <a:lnTo>
                    <a:pt x="374980" y="307365"/>
                  </a:lnTo>
                  <a:lnTo>
                    <a:pt x="362826" y="315569"/>
                  </a:lnTo>
                  <a:lnTo>
                    <a:pt x="347941" y="318579"/>
                  </a:lnTo>
                  <a:lnTo>
                    <a:pt x="333057" y="315569"/>
                  </a:lnTo>
                  <a:lnTo>
                    <a:pt x="320916" y="307365"/>
                  </a:lnTo>
                  <a:lnTo>
                    <a:pt x="312712" y="295211"/>
                  </a:lnTo>
                  <a:lnTo>
                    <a:pt x="309714" y="280327"/>
                  </a:lnTo>
                  <a:lnTo>
                    <a:pt x="312712" y="265430"/>
                  </a:lnTo>
                  <a:lnTo>
                    <a:pt x="347941" y="242062"/>
                  </a:lnTo>
                  <a:lnTo>
                    <a:pt x="383171" y="265430"/>
                  </a:lnTo>
                  <a:lnTo>
                    <a:pt x="386181" y="280327"/>
                  </a:lnTo>
                  <a:lnTo>
                    <a:pt x="386181" y="152806"/>
                  </a:lnTo>
                  <a:lnTo>
                    <a:pt x="301942" y="152806"/>
                  </a:lnTo>
                  <a:lnTo>
                    <a:pt x="280174" y="157238"/>
                  </a:lnTo>
                  <a:lnTo>
                    <a:pt x="262407" y="169240"/>
                  </a:lnTo>
                  <a:lnTo>
                    <a:pt x="250418" y="187020"/>
                  </a:lnTo>
                  <a:lnTo>
                    <a:pt x="245986" y="208788"/>
                  </a:lnTo>
                  <a:lnTo>
                    <a:pt x="245986" y="351853"/>
                  </a:lnTo>
                  <a:lnTo>
                    <a:pt x="250418" y="373621"/>
                  </a:lnTo>
                  <a:lnTo>
                    <a:pt x="262407" y="391401"/>
                  </a:lnTo>
                  <a:lnTo>
                    <a:pt x="280174" y="403402"/>
                  </a:lnTo>
                  <a:lnTo>
                    <a:pt x="301942" y="407835"/>
                  </a:lnTo>
                  <a:lnTo>
                    <a:pt x="521398" y="407835"/>
                  </a:lnTo>
                  <a:lnTo>
                    <a:pt x="538200" y="404418"/>
                  </a:lnTo>
                  <a:lnTo>
                    <a:pt x="573925" y="368693"/>
                  </a:lnTo>
                  <a:lnTo>
                    <a:pt x="577342" y="351853"/>
                  </a:lnTo>
                  <a:lnTo>
                    <a:pt x="577342" y="318579"/>
                  </a:lnTo>
                  <a:lnTo>
                    <a:pt x="577342" y="242062"/>
                  </a:lnTo>
                  <a:lnTo>
                    <a:pt x="577342" y="2087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5769355" y="306451"/>
            <a:ext cx="4716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Automation</a:t>
            </a:r>
            <a:r>
              <a:rPr spc="-125" dirty="0"/>
              <a:t> </a:t>
            </a:r>
            <a:r>
              <a:rPr spc="20" dirty="0"/>
              <a:t>and</a:t>
            </a:r>
            <a:r>
              <a:rPr spc="-120" dirty="0"/>
              <a:t> </a:t>
            </a:r>
            <a:r>
              <a:rPr spc="-25" dirty="0"/>
              <a:t>Efficiency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1940" y="306451"/>
            <a:ext cx="2992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Emerging</a:t>
            </a:r>
            <a:r>
              <a:rPr spc="-90" dirty="0"/>
              <a:t> </a:t>
            </a:r>
            <a:r>
              <a:rPr spc="-30" dirty="0"/>
              <a:t>T</a:t>
            </a:r>
            <a:r>
              <a:rPr spc="-15" dirty="0"/>
              <a:t>r</a:t>
            </a:r>
            <a:r>
              <a:rPr spc="-5" dirty="0"/>
              <a:t>ends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98691" y="817037"/>
            <a:ext cx="3676015" cy="5246370"/>
            <a:chOff x="6298691" y="817037"/>
            <a:chExt cx="3676015" cy="5246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8691" y="817037"/>
              <a:ext cx="3675888" cy="377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10272" y="5629655"/>
              <a:ext cx="1487805" cy="433705"/>
            </a:xfrm>
            <a:custGeom>
              <a:avLst/>
              <a:gdLst/>
              <a:ahLst/>
              <a:cxnLst/>
              <a:rect l="l" t="t" r="r" b="b"/>
              <a:pathLst>
                <a:path w="1487804" h="433704">
                  <a:moveTo>
                    <a:pt x="96012" y="1536"/>
                  </a:moveTo>
                  <a:lnTo>
                    <a:pt x="0" y="1536"/>
                  </a:lnTo>
                  <a:lnTo>
                    <a:pt x="0" y="432816"/>
                  </a:lnTo>
                  <a:lnTo>
                    <a:pt x="96012" y="432816"/>
                  </a:lnTo>
                  <a:lnTo>
                    <a:pt x="96012" y="1536"/>
                  </a:lnTo>
                  <a:close/>
                </a:path>
                <a:path w="1487804" h="433704">
                  <a:moveTo>
                    <a:pt x="592836" y="213868"/>
                  </a:moveTo>
                  <a:lnTo>
                    <a:pt x="589038" y="167043"/>
                  </a:lnTo>
                  <a:lnTo>
                    <a:pt x="577519" y="125412"/>
                  </a:lnTo>
                  <a:lnTo>
                    <a:pt x="558114" y="89039"/>
                  </a:lnTo>
                  <a:lnTo>
                    <a:pt x="555409" y="85979"/>
                  </a:lnTo>
                  <a:lnTo>
                    <a:pt x="530606" y="57912"/>
                  </a:lnTo>
                  <a:lnTo>
                    <a:pt x="496785" y="33134"/>
                  </a:lnTo>
                  <a:lnTo>
                    <a:pt x="496570" y="33045"/>
                  </a:lnTo>
                  <a:lnTo>
                    <a:pt x="496570" y="217932"/>
                  </a:lnTo>
                  <a:lnTo>
                    <a:pt x="494296" y="247510"/>
                  </a:lnTo>
                  <a:lnTo>
                    <a:pt x="476199" y="295465"/>
                  </a:lnTo>
                  <a:lnTo>
                    <a:pt x="440499" y="328129"/>
                  </a:lnTo>
                  <a:lnTo>
                    <a:pt x="390182" y="344779"/>
                  </a:lnTo>
                  <a:lnTo>
                    <a:pt x="360172" y="347853"/>
                  </a:lnTo>
                  <a:lnTo>
                    <a:pt x="297942" y="347853"/>
                  </a:lnTo>
                  <a:lnTo>
                    <a:pt x="297942" y="85979"/>
                  </a:lnTo>
                  <a:lnTo>
                    <a:pt x="352044" y="85979"/>
                  </a:lnTo>
                  <a:lnTo>
                    <a:pt x="415302" y="94703"/>
                  </a:lnTo>
                  <a:lnTo>
                    <a:pt x="460375" y="119888"/>
                  </a:lnTo>
                  <a:lnTo>
                    <a:pt x="487514" y="162153"/>
                  </a:lnTo>
                  <a:lnTo>
                    <a:pt x="496570" y="217932"/>
                  </a:lnTo>
                  <a:lnTo>
                    <a:pt x="496570" y="33045"/>
                  </a:lnTo>
                  <a:lnTo>
                    <a:pt x="455650" y="15481"/>
                  </a:lnTo>
                  <a:lnTo>
                    <a:pt x="407352" y="4572"/>
                  </a:lnTo>
                  <a:lnTo>
                    <a:pt x="352044" y="0"/>
                  </a:lnTo>
                  <a:lnTo>
                    <a:pt x="199644" y="0"/>
                  </a:lnTo>
                  <a:lnTo>
                    <a:pt x="199644" y="429768"/>
                  </a:lnTo>
                  <a:lnTo>
                    <a:pt x="348107" y="429768"/>
                  </a:lnTo>
                  <a:lnTo>
                    <a:pt x="406806" y="426339"/>
                  </a:lnTo>
                  <a:lnTo>
                    <a:pt x="456895" y="415772"/>
                  </a:lnTo>
                  <a:lnTo>
                    <a:pt x="498703" y="397738"/>
                  </a:lnTo>
                  <a:lnTo>
                    <a:pt x="532638" y="371856"/>
                  </a:lnTo>
                  <a:lnTo>
                    <a:pt x="552754" y="347853"/>
                  </a:lnTo>
                  <a:lnTo>
                    <a:pt x="558965" y="340448"/>
                  </a:lnTo>
                  <a:lnTo>
                    <a:pt x="577786" y="303390"/>
                  </a:lnTo>
                  <a:lnTo>
                    <a:pt x="589064" y="261086"/>
                  </a:lnTo>
                  <a:lnTo>
                    <a:pt x="592836" y="213868"/>
                  </a:lnTo>
                  <a:close/>
                </a:path>
                <a:path w="1487804" h="433704">
                  <a:moveTo>
                    <a:pt x="995172" y="348234"/>
                  </a:moveTo>
                  <a:lnTo>
                    <a:pt x="772795" y="348234"/>
                  </a:lnTo>
                  <a:lnTo>
                    <a:pt x="772795" y="258064"/>
                  </a:lnTo>
                  <a:lnTo>
                    <a:pt x="965073" y="258064"/>
                  </a:lnTo>
                  <a:lnTo>
                    <a:pt x="965073" y="175514"/>
                  </a:lnTo>
                  <a:lnTo>
                    <a:pt x="772795" y="175514"/>
                  </a:lnTo>
                  <a:lnTo>
                    <a:pt x="772795" y="87884"/>
                  </a:lnTo>
                  <a:lnTo>
                    <a:pt x="987171" y="87884"/>
                  </a:lnTo>
                  <a:lnTo>
                    <a:pt x="987171" y="1524"/>
                  </a:lnTo>
                  <a:lnTo>
                    <a:pt x="676656" y="1524"/>
                  </a:lnTo>
                  <a:lnTo>
                    <a:pt x="676656" y="87884"/>
                  </a:lnTo>
                  <a:lnTo>
                    <a:pt x="676656" y="175514"/>
                  </a:lnTo>
                  <a:lnTo>
                    <a:pt x="676656" y="258064"/>
                  </a:lnTo>
                  <a:lnTo>
                    <a:pt x="676656" y="348234"/>
                  </a:lnTo>
                  <a:lnTo>
                    <a:pt x="676656" y="433324"/>
                  </a:lnTo>
                  <a:lnTo>
                    <a:pt x="995172" y="433324"/>
                  </a:lnTo>
                  <a:lnTo>
                    <a:pt x="995172" y="348234"/>
                  </a:lnTo>
                  <a:close/>
                </a:path>
                <a:path w="1487804" h="433704">
                  <a:moveTo>
                    <a:pt x="1487424" y="430784"/>
                  </a:moveTo>
                  <a:lnTo>
                    <a:pt x="1447546" y="338582"/>
                  </a:lnTo>
                  <a:lnTo>
                    <a:pt x="1412062" y="256552"/>
                  </a:lnTo>
                  <a:lnTo>
                    <a:pt x="1357464" y="130302"/>
                  </a:lnTo>
                  <a:lnTo>
                    <a:pt x="1309116" y="18503"/>
                  </a:lnTo>
                  <a:lnTo>
                    <a:pt x="1309116" y="256552"/>
                  </a:lnTo>
                  <a:lnTo>
                    <a:pt x="1200912" y="256552"/>
                  </a:lnTo>
                  <a:lnTo>
                    <a:pt x="1255014" y="130302"/>
                  </a:lnTo>
                  <a:lnTo>
                    <a:pt x="1309116" y="256552"/>
                  </a:lnTo>
                  <a:lnTo>
                    <a:pt x="1309116" y="18503"/>
                  </a:lnTo>
                  <a:lnTo>
                    <a:pt x="1301115" y="0"/>
                  </a:lnTo>
                  <a:lnTo>
                    <a:pt x="1208913" y="0"/>
                  </a:lnTo>
                  <a:lnTo>
                    <a:pt x="1022604" y="430784"/>
                  </a:lnTo>
                  <a:lnTo>
                    <a:pt x="1124839" y="430784"/>
                  </a:lnTo>
                  <a:lnTo>
                    <a:pt x="1164844" y="338582"/>
                  </a:lnTo>
                  <a:lnTo>
                    <a:pt x="1345184" y="338582"/>
                  </a:lnTo>
                  <a:lnTo>
                    <a:pt x="1385189" y="432816"/>
                  </a:lnTo>
                  <a:lnTo>
                    <a:pt x="1385189" y="430784"/>
                  </a:lnTo>
                  <a:lnTo>
                    <a:pt x="1487424" y="4307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901933" y="4766564"/>
            <a:ext cx="13125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 marR="5080" indent="-62865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Fe</a:t>
            </a:r>
            <a:r>
              <a:rPr sz="2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400" spc="-625" dirty="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sz="24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shot  </a:t>
            </a:r>
            <a:r>
              <a:rPr sz="24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learning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37497" y="8102295"/>
            <a:ext cx="2214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404040"/>
                </a:solidFill>
                <a:latin typeface="Lucida Sans Unicode"/>
                <a:cs typeface="Lucida Sans Unicode"/>
              </a:rPr>
              <a:t>Po</a:t>
            </a:r>
            <a:r>
              <a:rPr sz="2400" spc="45" dirty="0">
                <a:solidFill>
                  <a:srgbClr val="404040"/>
                </a:solidFill>
                <a:latin typeface="Lucida Sans Unicode"/>
                <a:cs typeface="Lucida Sans Unicode"/>
              </a:rPr>
              <a:t>w</a:t>
            </a:r>
            <a:r>
              <a:rPr sz="2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4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4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4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4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400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4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at</a:t>
            </a:r>
            <a:r>
              <a:rPr sz="2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4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on  </a:t>
            </a:r>
            <a:r>
              <a:rPr sz="24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cl</a:t>
            </a:r>
            <a:r>
              <a:rPr sz="24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4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ste</a:t>
            </a:r>
            <a:r>
              <a:rPr sz="2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</a:t>
            </a:r>
            <a:r>
              <a:rPr sz="2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4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400" spc="-185" dirty="0">
                <a:solidFill>
                  <a:srgbClr val="404040"/>
                </a:solidFill>
                <a:latin typeface="Lucida Sans Unicode"/>
                <a:cs typeface="Lucida Sans Unicode"/>
              </a:rPr>
              <a:t>g</a:t>
            </a:r>
            <a:r>
              <a:rPr sz="24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4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(PIC)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0795" algn="ctr">
              <a:lnSpc>
                <a:spcPct val="100000"/>
              </a:lnSpc>
              <a:spcBef>
                <a:spcPts val="500"/>
              </a:spcBef>
            </a:pPr>
            <a:r>
              <a:rPr spc="-20" dirty="0"/>
              <a:t>Generative</a:t>
            </a:r>
            <a:r>
              <a:rPr spc="-100" dirty="0"/>
              <a:t> </a:t>
            </a:r>
            <a:r>
              <a:rPr spc="-75" dirty="0"/>
              <a:t>AI</a:t>
            </a:r>
            <a:r>
              <a:rPr spc="-120" dirty="0"/>
              <a:t> </a:t>
            </a:r>
            <a:r>
              <a:rPr spc="-80" dirty="0"/>
              <a:t>is</a:t>
            </a:r>
            <a:r>
              <a:rPr spc="-114" dirty="0"/>
              <a:t> </a:t>
            </a:r>
            <a:r>
              <a:rPr spc="-70" dirty="0"/>
              <a:t>evolving,</a:t>
            </a:r>
            <a:r>
              <a:rPr spc="-110" dirty="0"/>
              <a:t> </a:t>
            </a:r>
            <a:r>
              <a:rPr spc="-95" dirty="0"/>
              <a:t>giving</a:t>
            </a:r>
            <a:r>
              <a:rPr spc="-100" dirty="0"/>
              <a:t> </a:t>
            </a:r>
            <a:r>
              <a:rPr spc="-45" dirty="0"/>
              <a:t>rise</a:t>
            </a:r>
            <a:r>
              <a:rPr spc="-110" dirty="0"/>
              <a:t> </a:t>
            </a:r>
            <a:r>
              <a:rPr spc="-40" dirty="0"/>
              <a:t>to</a:t>
            </a:r>
            <a:r>
              <a:rPr spc="-120" dirty="0"/>
              <a:t> </a:t>
            </a:r>
            <a:r>
              <a:rPr spc="-60" dirty="0"/>
              <a:t>emerging</a:t>
            </a:r>
            <a:r>
              <a:rPr spc="-90" dirty="0"/>
              <a:t> </a:t>
            </a:r>
            <a:r>
              <a:rPr spc="-35" dirty="0"/>
              <a:t>trends</a:t>
            </a:r>
            <a:r>
              <a:rPr spc="-114" dirty="0"/>
              <a:t> </a:t>
            </a:r>
            <a:r>
              <a:rPr spc="-65" dirty="0"/>
              <a:t>shaping</a:t>
            </a:r>
            <a:r>
              <a:rPr spc="-90" dirty="0"/>
              <a:t> </a:t>
            </a:r>
            <a:r>
              <a:rPr spc="-20" dirty="0"/>
              <a:t>modern</a:t>
            </a:r>
            <a:r>
              <a:rPr spc="-110" dirty="0"/>
              <a:t> </a:t>
            </a:r>
            <a:r>
              <a:rPr spc="-55" dirty="0"/>
              <a:t>applications.</a:t>
            </a:r>
            <a:r>
              <a:rPr spc="-75" dirty="0"/>
              <a:t> </a:t>
            </a:r>
            <a:r>
              <a:rPr spc="-40" dirty="0"/>
              <a:t>Let's</a:t>
            </a:r>
            <a:r>
              <a:rPr spc="-114" dirty="0"/>
              <a:t> </a:t>
            </a:r>
            <a:r>
              <a:rPr spc="-55" dirty="0"/>
              <a:t>explore</a:t>
            </a:r>
          </a:p>
          <a:p>
            <a:pPr marL="15875" algn="ctr">
              <a:lnSpc>
                <a:spcPct val="100000"/>
              </a:lnSpc>
              <a:spcBef>
                <a:spcPts val="400"/>
              </a:spcBef>
            </a:pPr>
            <a:r>
              <a:rPr spc="-30" dirty="0"/>
              <a:t>these</a:t>
            </a:r>
            <a:r>
              <a:rPr spc="-110" dirty="0"/>
              <a:t> </a:t>
            </a:r>
            <a:r>
              <a:rPr spc="-60" dirty="0"/>
              <a:t>key</a:t>
            </a:r>
            <a:r>
              <a:rPr spc="-125" dirty="0"/>
              <a:t> </a:t>
            </a:r>
            <a:r>
              <a:rPr spc="-45" dirty="0"/>
              <a:t>t</a:t>
            </a:r>
            <a:r>
              <a:rPr spc="-5" dirty="0"/>
              <a:t>r</a:t>
            </a:r>
            <a:r>
              <a:rPr spc="5" dirty="0"/>
              <a:t>e</a:t>
            </a:r>
            <a:r>
              <a:rPr spc="-45" dirty="0"/>
              <a:t>nds</a:t>
            </a:r>
            <a:r>
              <a:rPr spc="-125" dirty="0"/>
              <a:t> </a:t>
            </a:r>
            <a:r>
              <a:rPr spc="-25" dirty="0"/>
              <a:t>an</a:t>
            </a:r>
            <a:r>
              <a:rPr spc="-20" dirty="0"/>
              <a:t>d</a:t>
            </a:r>
            <a:r>
              <a:rPr spc="-114" dirty="0"/>
              <a:t> </a:t>
            </a:r>
            <a:r>
              <a:rPr spc="-35" dirty="0"/>
              <a:t>thei</a:t>
            </a:r>
            <a:r>
              <a:rPr spc="-30" dirty="0"/>
              <a:t>r</a:t>
            </a:r>
            <a:r>
              <a:rPr spc="-110" dirty="0"/>
              <a:t> </a:t>
            </a:r>
            <a:r>
              <a:rPr spc="-45" dirty="0"/>
              <a:t>im</a:t>
            </a:r>
            <a:r>
              <a:rPr spc="-55" dirty="0"/>
              <a:t>p</a:t>
            </a:r>
            <a:r>
              <a:rPr spc="-65" dirty="0"/>
              <a:t>act.</a:t>
            </a:r>
          </a:p>
          <a:p>
            <a:pPr marL="10795">
              <a:lnSpc>
                <a:spcPct val="100000"/>
              </a:lnSpc>
            </a:pPr>
            <a:endParaRPr sz="2450"/>
          </a:p>
          <a:p>
            <a:pPr marL="5653405" marR="5449570" algn="ctr">
              <a:lnSpc>
                <a:spcPct val="100000"/>
              </a:lnSpc>
            </a:pPr>
            <a:r>
              <a:rPr sz="2400" spc="-70" dirty="0"/>
              <a:t>Cross</a:t>
            </a:r>
            <a:r>
              <a:rPr sz="2400" spc="-135" dirty="0"/>
              <a:t> </a:t>
            </a:r>
            <a:r>
              <a:rPr sz="2400" spc="-25" dirty="0"/>
              <a:t>m</a:t>
            </a:r>
            <a:r>
              <a:rPr sz="2400" spc="-10" dirty="0"/>
              <a:t>o</a:t>
            </a:r>
            <a:r>
              <a:rPr sz="2400" spc="-35" dirty="0"/>
              <a:t>del  </a:t>
            </a:r>
            <a:r>
              <a:rPr sz="2400" spc="-50" dirty="0"/>
              <a:t>learning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111497" y="4715967"/>
            <a:ext cx="14814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Streaming</a:t>
            </a:r>
            <a:endParaRPr sz="2400">
              <a:latin typeface="Lucida Sans Unicode"/>
              <a:cs typeface="Lucida Sans Unicode"/>
            </a:endParaRPr>
          </a:p>
          <a:p>
            <a:pPr marL="133985">
              <a:lnSpc>
                <a:spcPct val="100000"/>
              </a:lnSpc>
              <a:spcBef>
                <a:spcPts val="5"/>
              </a:spcBef>
            </a:pPr>
            <a:r>
              <a:rPr sz="24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k-means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8817" y="8102295"/>
            <a:ext cx="2108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Respo</a:t>
            </a:r>
            <a:r>
              <a:rPr sz="2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n</a:t>
            </a:r>
            <a:r>
              <a:rPr sz="24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sib</a:t>
            </a:r>
            <a:r>
              <a:rPr sz="24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l</a:t>
            </a:r>
            <a:r>
              <a:rPr sz="24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4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4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AI  </a:t>
            </a:r>
            <a:r>
              <a:rPr sz="24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develo</a:t>
            </a:r>
            <a:r>
              <a:rPr sz="24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p</a:t>
            </a:r>
            <a:r>
              <a:rPr sz="24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ment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94829" y="5441950"/>
            <a:ext cx="17214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Stream</a:t>
            </a:r>
            <a:r>
              <a:rPr sz="28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ing  </a:t>
            </a:r>
            <a:r>
              <a:rPr sz="2800" spc="-145" dirty="0">
                <a:solidFill>
                  <a:srgbClr val="404040"/>
                </a:solidFill>
                <a:latin typeface="Lucida Sans Unicode"/>
                <a:cs typeface="Lucida Sans Unicode"/>
              </a:rPr>
              <a:t>k-means</a:t>
            </a:r>
            <a:endParaRPr sz="28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94445" y="3401536"/>
            <a:ext cx="5082540" cy="2940050"/>
            <a:chOff x="5694445" y="3401536"/>
            <a:chExt cx="5082540" cy="2940050"/>
          </a:xfrm>
        </p:grpSpPr>
        <p:sp>
          <p:nvSpPr>
            <p:cNvPr id="13" name="object 13"/>
            <p:cNvSpPr/>
            <p:nvPr/>
          </p:nvSpPr>
          <p:spPr>
            <a:xfrm>
              <a:off x="7407485" y="3401536"/>
              <a:ext cx="1636395" cy="1607185"/>
            </a:xfrm>
            <a:custGeom>
              <a:avLst/>
              <a:gdLst/>
              <a:ahLst/>
              <a:cxnLst/>
              <a:rect l="l" t="t" r="r" b="b"/>
              <a:pathLst>
                <a:path w="1636395" h="1607185">
                  <a:moveTo>
                    <a:pt x="821495" y="0"/>
                  </a:moveTo>
                  <a:lnTo>
                    <a:pt x="747343" y="16382"/>
                  </a:lnTo>
                  <a:lnTo>
                    <a:pt x="713490" y="36861"/>
                  </a:lnTo>
                  <a:lnTo>
                    <a:pt x="683501" y="65531"/>
                  </a:lnTo>
                  <a:lnTo>
                    <a:pt x="658665" y="102393"/>
                  </a:lnTo>
                  <a:lnTo>
                    <a:pt x="25316" y="1300384"/>
                  </a:lnTo>
                  <a:lnTo>
                    <a:pt x="8466" y="1340907"/>
                  </a:lnTo>
                  <a:lnTo>
                    <a:pt x="257" y="1381767"/>
                  </a:lnTo>
                  <a:lnTo>
                    <a:pt x="0" y="1422009"/>
                  </a:lnTo>
                  <a:lnTo>
                    <a:pt x="7005" y="1460677"/>
                  </a:lnTo>
                  <a:lnTo>
                    <a:pt x="20584" y="1496818"/>
                  </a:lnTo>
                  <a:lnTo>
                    <a:pt x="64709" y="1557698"/>
                  </a:lnTo>
                  <a:lnTo>
                    <a:pt x="126865" y="1597011"/>
                  </a:lnTo>
                  <a:lnTo>
                    <a:pt x="201540" y="1607119"/>
                  </a:lnTo>
                  <a:lnTo>
                    <a:pt x="241851" y="1598834"/>
                  </a:lnTo>
                  <a:lnTo>
                    <a:pt x="778680" y="1424082"/>
                  </a:lnTo>
                  <a:lnTo>
                    <a:pt x="784141" y="1424082"/>
                  </a:lnTo>
                  <a:lnTo>
                    <a:pt x="1412029" y="1229391"/>
                  </a:lnTo>
                  <a:lnTo>
                    <a:pt x="1459597" y="1220778"/>
                  </a:lnTo>
                  <a:lnTo>
                    <a:pt x="1504876" y="1224913"/>
                  </a:lnTo>
                  <a:lnTo>
                    <a:pt x="1546506" y="1240281"/>
                  </a:lnTo>
                  <a:lnTo>
                    <a:pt x="1583131" y="1265365"/>
                  </a:lnTo>
                  <a:lnTo>
                    <a:pt x="1613392" y="1298647"/>
                  </a:lnTo>
                  <a:lnTo>
                    <a:pt x="1635930" y="1338611"/>
                  </a:lnTo>
                  <a:lnTo>
                    <a:pt x="1632835" y="1329013"/>
                  </a:lnTo>
                  <a:lnTo>
                    <a:pt x="1339258" y="770540"/>
                  </a:lnTo>
                  <a:lnTo>
                    <a:pt x="984420" y="102393"/>
                  </a:lnTo>
                  <a:lnTo>
                    <a:pt x="959550" y="65531"/>
                  </a:lnTo>
                  <a:lnTo>
                    <a:pt x="929535" y="36861"/>
                  </a:lnTo>
                  <a:lnTo>
                    <a:pt x="895663" y="16382"/>
                  </a:lnTo>
                  <a:lnTo>
                    <a:pt x="859221" y="4095"/>
                  </a:lnTo>
                  <a:lnTo>
                    <a:pt x="821495" y="0"/>
                  </a:lnTo>
                  <a:close/>
                </a:path>
              </a:pathLst>
            </a:custGeom>
            <a:solidFill>
              <a:srgbClr val="F4A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93024" y="4620812"/>
              <a:ext cx="859155" cy="385445"/>
            </a:xfrm>
            <a:custGeom>
              <a:avLst/>
              <a:gdLst/>
              <a:ahLst/>
              <a:cxnLst/>
              <a:rect l="l" t="t" r="r" b="b"/>
              <a:pathLst>
                <a:path w="859154" h="385445">
                  <a:moveTo>
                    <a:pt x="674960" y="0"/>
                  </a:moveTo>
                  <a:lnTo>
                    <a:pt x="628142" y="7829"/>
                  </a:lnTo>
                  <a:lnTo>
                    <a:pt x="0" y="202139"/>
                  </a:lnTo>
                  <a:lnTo>
                    <a:pt x="23193" y="198373"/>
                  </a:lnTo>
                  <a:lnTo>
                    <a:pt x="46196" y="197821"/>
                  </a:lnTo>
                  <a:lnTo>
                    <a:pt x="68865" y="200318"/>
                  </a:lnTo>
                  <a:lnTo>
                    <a:pt x="91058" y="205695"/>
                  </a:lnTo>
                  <a:lnTo>
                    <a:pt x="617220" y="376383"/>
                  </a:lnTo>
                  <a:lnTo>
                    <a:pt x="661265" y="385098"/>
                  </a:lnTo>
                  <a:lnTo>
                    <a:pt x="703172" y="382683"/>
                  </a:lnTo>
                  <a:lnTo>
                    <a:pt x="742015" y="370423"/>
                  </a:lnTo>
                  <a:lnTo>
                    <a:pt x="776866" y="349602"/>
                  </a:lnTo>
                  <a:lnTo>
                    <a:pt x="806799" y="321504"/>
                  </a:lnTo>
                  <a:lnTo>
                    <a:pt x="830887" y="287412"/>
                  </a:lnTo>
                  <a:lnTo>
                    <a:pt x="848205" y="248612"/>
                  </a:lnTo>
                  <a:lnTo>
                    <a:pt x="857825" y="206386"/>
                  </a:lnTo>
                  <a:lnTo>
                    <a:pt x="858820" y="162019"/>
                  </a:lnTo>
                  <a:lnTo>
                    <a:pt x="850265" y="116795"/>
                  </a:lnTo>
                  <a:lnTo>
                    <a:pt x="827734" y="77688"/>
                  </a:lnTo>
                  <a:lnTo>
                    <a:pt x="797531" y="44942"/>
                  </a:lnTo>
                  <a:lnTo>
                    <a:pt x="761063" y="20069"/>
                  </a:lnTo>
                  <a:lnTo>
                    <a:pt x="719737" y="4584"/>
                  </a:lnTo>
                  <a:lnTo>
                    <a:pt x="674960" y="0"/>
                  </a:lnTo>
                  <a:close/>
                </a:path>
              </a:pathLst>
            </a:custGeom>
            <a:solidFill>
              <a:srgbClr val="EC7D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39036" y="4757978"/>
              <a:ext cx="1737995" cy="1546860"/>
            </a:xfrm>
            <a:custGeom>
              <a:avLst/>
              <a:gdLst/>
              <a:ahLst/>
              <a:cxnLst/>
              <a:rect l="l" t="t" r="r" b="b"/>
              <a:pathLst>
                <a:path w="1737995" h="1546860">
                  <a:moveTo>
                    <a:pt x="206270" y="0"/>
                  </a:moveTo>
                  <a:lnTo>
                    <a:pt x="165022" y="5039"/>
                  </a:lnTo>
                  <a:lnTo>
                    <a:pt x="126813" y="17418"/>
                  </a:lnTo>
                  <a:lnTo>
                    <a:pt x="92334" y="36182"/>
                  </a:lnTo>
                  <a:lnTo>
                    <a:pt x="62273" y="60379"/>
                  </a:lnTo>
                  <a:lnTo>
                    <a:pt x="18164" y="121259"/>
                  </a:lnTo>
                  <a:lnTo>
                    <a:pt x="0" y="192436"/>
                  </a:lnTo>
                  <a:lnTo>
                    <a:pt x="2370" y="229502"/>
                  </a:lnTo>
                  <a:lnTo>
                    <a:pt x="13294" y="266284"/>
                  </a:lnTo>
                  <a:lnTo>
                    <a:pt x="33462" y="301828"/>
                  </a:lnTo>
                  <a:lnTo>
                    <a:pt x="358963" y="749503"/>
                  </a:lnTo>
                  <a:lnTo>
                    <a:pt x="362646" y="754964"/>
                  </a:lnTo>
                  <a:lnTo>
                    <a:pt x="366329" y="758647"/>
                  </a:lnTo>
                  <a:lnTo>
                    <a:pt x="368107" y="764108"/>
                  </a:lnTo>
                  <a:lnTo>
                    <a:pt x="746440" y="1302842"/>
                  </a:lnTo>
                  <a:lnTo>
                    <a:pt x="768118" y="1344444"/>
                  </a:lnTo>
                  <a:lnTo>
                    <a:pt x="777367" y="1387965"/>
                  </a:lnTo>
                  <a:lnTo>
                    <a:pt x="775094" y="1431684"/>
                  </a:lnTo>
                  <a:lnTo>
                    <a:pt x="762207" y="1473878"/>
                  </a:lnTo>
                  <a:lnTo>
                    <a:pt x="739611" y="1512827"/>
                  </a:lnTo>
                  <a:lnTo>
                    <a:pt x="708213" y="1546809"/>
                  </a:lnTo>
                  <a:lnTo>
                    <a:pt x="716405" y="1541025"/>
                  </a:lnTo>
                  <a:lnTo>
                    <a:pt x="1157539" y="1089990"/>
                  </a:lnTo>
                  <a:lnTo>
                    <a:pt x="1683192" y="547573"/>
                  </a:lnTo>
                  <a:lnTo>
                    <a:pt x="1710545" y="512641"/>
                  </a:lnTo>
                  <a:lnTo>
                    <a:pt x="1728489" y="475335"/>
                  </a:lnTo>
                  <a:lnTo>
                    <a:pt x="1737441" y="436876"/>
                  </a:lnTo>
                  <a:lnTo>
                    <a:pt x="1737814" y="398487"/>
                  </a:lnTo>
                  <a:lnTo>
                    <a:pt x="1730023" y="361391"/>
                  </a:lnTo>
                  <a:lnTo>
                    <a:pt x="1691607" y="295965"/>
                  </a:lnTo>
                  <a:lnTo>
                    <a:pt x="1661811" y="270079"/>
                  </a:lnTo>
                  <a:lnTo>
                    <a:pt x="1625509" y="250375"/>
                  </a:lnTo>
                  <a:lnTo>
                    <a:pt x="1583116" y="238074"/>
                  </a:lnTo>
                  <a:lnTo>
                    <a:pt x="249870" y="3251"/>
                  </a:lnTo>
                  <a:lnTo>
                    <a:pt x="206270" y="0"/>
                  </a:lnTo>
                  <a:close/>
                </a:path>
              </a:pathLst>
            </a:custGeom>
            <a:solidFill>
              <a:srgbClr val="FBD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404604" y="5519927"/>
              <a:ext cx="411480" cy="821690"/>
            </a:xfrm>
            <a:custGeom>
              <a:avLst/>
              <a:gdLst/>
              <a:ahLst/>
              <a:cxnLst/>
              <a:rect l="l" t="t" r="r" b="b"/>
              <a:pathLst>
                <a:path w="411479" h="821689">
                  <a:moveTo>
                    <a:pt x="0" y="0"/>
                  </a:moveTo>
                  <a:lnTo>
                    <a:pt x="10602" y="20833"/>
                  </a:lnTo>
                  <a:lnTo>
                    <a:pt x="17954" y="42370"/>
                  </a:lnTo>
                  <a:lnTo>
                    <a:pt x="22234" y="64597"/>
                  </a:lnTo>
                  <a:lnTo>
                    <a:pt x="23622" y="87502"/>
                  </a:lnTo>
                  <a:lnTo>
                    <a:pt x="23622" y="641350"/>
                  </a:lnTo>
                  <a:lnTo>
                    <a:pt x="29053" y="686252"/>
                  </a:lnTo>
                  <a:lnTo>
                    <a:pt x="44349" y="725547"/>
                  </a:lnTo>
                  <a:lnTo>
                    <a:pt x="68013" y="758765"/>
                  </a:lnTo>
                  <a:lnTo>
                    <a:pt x="98549" y="785435"/>
                  </a:lnTo>
                  <a:lnTo>
                    <a:pt x="134461" y="805084"/>
                  </a:lnTo>
                  <a:lnTo>
                    <a:pt x="174251" y="817243"/>
                  </a:lnTo>
                  <a:lnTo>
                    <a:pt x="216422" y="821441"/>
                  </a:lnTo>
                  <a:lnTo>
                    <a:pt x="259480" y="817207"/>
                  </a:lnTo>
                  <a:lnTo>
                    <a:pt x="301926" y="804069"/>
                  </a:lnTo>
                  <a:lnTo>
                    <a:pt x="342265" y="781558"/>
                  </a:lnTo>
                  <a:lnTo>
                    <a:pt x="373653" y="749065"/>
                  </a:lnTo>
                  <a:lnTo>
                    <a:pt x="396188" y="711058"/>
                  </a:lnTo>
                  <a:lnTo>
                    <a:pt x="408908" y="669305"/>
                  </a:lnTo>
                  <a:lnTo>
                    <a:pt x="410854" y="625573"/>
                  </a:lnTo>
                  <a:lnTo>
                    <a:pt x="401067" y="581630"/>
                  </a:lnTo>
                  <a:lnTo>
                    <a:pt x="378587" y="539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A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94445" y="4747259"/>
              <a:ext cx="1530985" cy="1586865"/>
            </a:xfrm>
            <a:custGeom>
              <a:avLst/>
              <a:gdLst/>
              <a:ahLst/>
              <a:cxnLst/>
              <a:rect l="l" t="t" r="r" b="b"/>
              <a:pathLst>
                <a:path w="1530984" h="1586864">
                  <a:moveTo>
                    <a:pt x="1530838" y="0"/>
                  </a:moveTo>
                  <a:lnTo>
                    <a:pt x="1520986" y="57"/>
                  </a:lnTo>
                  <a:lnTo>
                    <a:pt x="1510598" y="460"/>
                  </a:lnTo>
                  <a:lnTo>
                    <a:pt x="1499852" y="1553"/>
                  </a:lnTo>
                  <a:lnTo>
                    <a:pt x="1488928" y="3682"/>
                  </a:lnTo>
                  <a:lnTo>
                    <a:pt x="155301" y="238378"/>
                  </a:lnTo>
                  <a:lnTo>
                    <a:pt x="112441" y="250676"/>
                  </a:lnTo>
                  <a:lnTo>
                    <a:pt x="75862" y="270369"/>
                  </a:lnTo>
                  <a:lnTo>
                    <a:pt x="45946" y="296238"/>
                  </a:lnTo>
                  <a:lnTo>
                    <a:pt x="23075" y="327061"/>
                  </a:lnTo>
                  <a:lnTo>
                    <a:pt x="0" y="398682"/>
                  </a:lnTo>
                  <a:lnTo>
                    <a:pt x="560" y="437037"/>
                  </a:lnTo>
                  <a:lnTo>
                    <a:pt x="9696" y="475460"/>
                  </a:lnTo>
                  <a:lnTo>
                    <a:pt x="27790" y="512729"/>
                  </a:lnTo>
                  <a:lnTo>
                    <a:pt x="55225" y="547624"/>
                  </a:lnTo>
                  <a:lnTo>
                    <a:pt x="581005" y="1089914"/>
                  </a:lnTo>
                  <a:lnTo>
                    <a:pt x="997692" y="1519301"/>
                  </a:lnTo>
                  <a:lnTo>
                    <a:pt x="1030987" y="1547852"/>
                  </a:lnTo>
                  <a:lnTo>
                    <a:pt x="1067316" y="1568282"/>
                  </a:lnTo>
                  <a:lnTo>
                    <a:pt x="1105549" y="1580957"/>
                  </a:lnTo>
                  <a:lnTo>
                    <a:pt x="1144556" y="1586244"/>
                  </a:lnTo>
                  <a:lnTo>
                    <a:pt x="1183207" y="1584508"/>
                  </a:lnTo>
                  <a:lnTo>
                    <a:pt x="1254918" y="1561437"/>
                  </a:lnTo>
                  <a:lnTo>
                    <a:pt x="1311642" y="1514675"/>
                  </a:lnTo>
                  <a:lnTo>
                    <a:pt x="1344337" y="1447154"/>
                  </a:lnTo>
                  <a:lnTo>
                    <a:pt x="1348847" y="1406525"/>
                  </a:lnTo>
                  <a:lnTo>
                    <a:pt x="1348847" y="842390"/>
                  </a:lnTo>
                  <a:lnTo>
                    <a:pt x="1350752" y="836929"/>
                  </a:lnTo>
                  <a:lnTo>
                    <a:pt x="1359769" y="180086"/>
                  </a:lnTo>
                  <a:lnTo>
                    <a:pt x="1365377" y="131265"/>
                  </a:lnTo>
                  <a:lnTo>
                    <a:pt x="1382700" y="88947"/>
                  </a:lnTo>
                  <a:lnTo>
                    <a:pt x="1409823" y="53895"/>
                  </a:lnTo>
                  <a:lnTo>
                    <a:pt x="1444831" y="26876"/>
                  </a:lnTo>
                  <a:lnTo>
                    <a:pt x="1485808" y="8656"/>
                  </a:lnTo>
                  <a:lnTo>
                    <a:pt x="1530838" y="0"/>
                  </a:lnTo>
                  <a:close/>
                </a:path>
              </a:pathLst>
            </a:custGeom>
            <a:solidFill>
              <a:srgbClr val="70B5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40880" y="4745735"/>
              <a:ext cx="392430" cy="835660"/>
            </a:xfrm>
            <a:custGeom>
              <a:avLst/>
              <a:gdLst/>
              <a:ahLst/>
              <a:cxnLst/>
              <a:rect l="l" t="t" r="r" b="b"/>
              <a:pathLst>
                <a:path w="392429" h="835660">
                  <a:moveTo>
                    <a:pt x="184150" y="0"/>
                  </a:moveTo>
                  <a:lnTo>
                    <a:pt x="139030" y="9433"/>
                  </a:lnTo>
                  <a:lnTo>
                    <a:pt x="97855" y="28052"/>
                  </a:lnTo>
                  <a:lnTo>
                    <a:pt x="62452" y="55054"/>
                  </a:lnTo>
                  <a:lnTo>
                    <a:pt x="34647" y="89633"/>
                  </a:lnTo>
                  <a:lnTo>
                    <a:pt x="16268" y="130986"/>
                  </a:lnTo>
                  <a:lnTo>
                    <a:pt x="9144" y="178308"/>
                  </a:lnTo>
                  <a:lnTo>
                    <a:pt x="0" y="835151"/>
                  </a:lnTo>
                  <a:lnTo>
                    <a:pt x="4119" y="812295"/>
                  </a:lnTo>
                  <a:lnTo>
                    <a:pt x="10953" y="790320"/>
                  </a:lnTo>
                  <a:lnTo>
                    <a:pt x="20502" y="769393"/>
                  </a:lnTo>
                  <a:lnTo>
                    <a:pt x="32766" y="749680"/>
                  </a:lnTo>
                  <a:lnTo>
                    <a:pt x="359283" y="302005"/>
                  </a:lnTo>
                  <a:lnTo>
                    <a:pt x="381204" y="262695"/>
                  </a:lnTo>
                  <a:lnTo>
                    <a:pt x="391824" y="222036"/>
                  </a:lnTo>
                  <a:lnTo>
                    <a:pt x="392095" y="181293"/>
                  </a:lnTo>
                  <a:lnTo>
                    <a:pt x="382967" y="141731"/>
                  </a:lnTo>
                  <a:lnTo>
                    <a:pt x="365394" y="104616"/>
                  </a:lnTo>
                  <a:lnTo>
                    <a:pt x="340327" y="71211"/>
                  </a:lnTo>
                  <a:lnTo>
                    <a:pt x="308717" y="42782"/>
                  </a:lnTo>
                  <a:lnTo>
                    <a:pt x="271516" y="20594"/>
                  </a:lnTo>
                  <a:lnTo>
                    <a:pt x="229677" y="5911"/>
                  </a:lnTo>
                  <a:lnTo>
                    <a:pt x="184150" y="0"/>
                  </a:lnTo>
                  <a:close/>
                </a:path>
              </a:pathLst>
            </a:custGeom>
            <a:solidFill>
              <a:srgbClr val="5285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626810" y="6475519"/>
            <a:ext cx="3237865" cy="1746885"/>
            <a:chOff x="6626810" y="6475519"/>
            <a:chExt cx="3237865" cy="1746885"/>
          </a:xfrm>
        </p:grpSpPr>
        <p:sp>
          <p:nvSpPr>
            <p:cNvPr id="20" name="object 20"/>
            <p:cNvSpPr/>
            <p:nvPr/>
          </p:nvSpPr>
          <p:spPr>
            <a:xfrm>
              <a:off x="8346948" y="6481924"/>
              <a:ext cx="1517650" cy="1740535"/>
            </a:xfrm>
            <a:custGeom>
              <a:avLst/>
              <a:gdLst/>
              <a:ahLst/>
              <a:cxnLst/>
              <a:rect l="l" t="t" r="r" b="b"/>
              <a:pathLst>
                <a:path w="1517650" h="1740534">
                  <a:moveTo>
                    <a:pt x="1105995" y="0"/>
                  </a:moveTo>
                  <a:lnTo>
                    <a:pt x="1034964" y="19741"/>
                  </a:lnTo>
                  <a:lnTo>
                    <a:pt x="1003178" y="41544"/>
                  </a:lnTo>
                  <a:lnTo>
                    <a:pt x="975359" y="71783"/>
                  </a:lnTo>
                  <a:lnTo>
                    <a:pt x="649604" y="519585"/>
                  </a:lnTo>
                  <a:lnTo>
                    <a:pt x="645922" y="525046"/>
                  </a:lnTo>
                  <a:lnTo>
                    <a:pt x="638682" y="532412"/>
                  </a:lnTo>
                  <a:lnTo>
                    <a:pt x="243840" y="1058446"/>
                  </a:lnTo>
                  <a:lnTo>
                    <a:pt x="210476" y="1092665"/>
                  </a:lnTo>
                  <a:lnTo>
                    <a:pt x="171704" y="1115455"/>
                  </a:lnTo>
                  <a:lnTo>
                    <a:pt x="129397" y="1127216"/>
                  </a:lnTo>
                  <a:lnTo>
                    <a:pt x="85428" y="1128352"/>
                  </a:lnTo>
                  <a:lnTo>
                    <a:pt x="41671" y="1119265"/>
                  </a:lnTo>
                  <a:lnTo>
                    <a:pt x="0" y="1100356"/>
                  </a:lnTo>
                  <a:lnTo>
                    <a:pt x="8499" y="1106859"/>
                  </a:lnTo>
                  <a:lnTo>
                    <a:pt x="17510" y="1112659"/>
                  </a:lnTo>
                  <a:lnTo>
                    <a:pt x="26878" y="1117769"/>
                  </a:lnTo>
                  <a:lnTo>
                    <a:pt x="36449" y="1122200"/>
                  </a:lnTo>
                  <a:lnTo>
                    <a:pt x="573151" y="1386233"/>
                  </a:lnTo>
                  <a:lnTo>
                    <a:pt x="1251838" y="1719341"/>
                  </a:lnTo>
                  <a:lnTo>
                    <a:pt x="1293425" y="1734483"/>
                  </a:lnTo>
                  <a:lnTo>
                    <a:pt x="1334490" y="1740002"/>
                  </a:lnTo>
                  <a:lnTo>
                    <a:pt x="1373962" y="1736653"/>
                  </a:lnTo>
                  <a:lnTo>
                    <a:pt x="1410771" y="1725189"/>
                  </a:lnTo>
                  <a:lnTo>
                    <a:pt x="1472117" y="1680930"/>
                  </a:lnTo>
                  <a:lnTo>
                    <a:pt x="1494513" y="1649642"/>
                  </a:lnTo>
                  <a:lnTo>
                    <a:pt x="1509963" y="1613255"/>
                  </a:lnTo>
                  <a:lnTo>
                    <a:pt x="1517397" y="1572521"/>
                  </a:lnTo>
                  <a:lnTo>
                    <a:pt x="1515745" y="1528193"/>
                  </a:lnTo>
                  <a:lnTo>
                    <a:pt x="1326515" y="186464"/>
                  </a:lnTo>
                  <a:lnTo>
                    <a:pt x="1316188" y="143709"/>
                  </a:lnTo>
                  <a:lnTo>
                    <a:pt x="1298713" y="105791"/>
                  </a:lnTo>
                  <a:lnTo>
                    <a:pt x="1275201" y="73069"/>
                  </a:lnTo>
                  <a:lnTo>
                    <a:pt x="1246763" y="45903"/>
                  </a:lnTo>
                  <a:lnTo>
                    <a:pt x="1214512" y="24653"/>
                  </a:lnTo>
                  <a:lnTo>
                    <a:pt x="1143017" y="1342"/>
                  </a:lnTo>
                  <a:lnTo>
                    <a:pt x="1105995" y="0"/>
                  </a:lnTo>
                  <a:close/>
                </a:path>
              </a:pathLst>
            </a:custGeom>
            <a:solidFill>
              <a:srgbClr val="E86C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59397" y="7014972"/>
              <a:ext cx="726440" cy="594995"/>
            </a:xfrm>
            <a:custGeom>
              <a:avLst/>
              <a:gdLst/>
              <a:ahLst/>
              <a:cxnLst/>
              <a:rect l="l" t="t" r="r" b="b"/>
              <a:pathLst>
                <a:path w="726440" h="594995">
                  <a:moveTo>
                    <a:pt x="726106" y="0"/>
                  </a:moveTo>
                  <a:lnTo>
                    <a:pt x="691260" y="30003"/>
                  </a:lnTo>
                  <a:lnTo>
                    <a:pt x="649652" y="49148"/>
                  </a:lnTo>
                  <a:lnTo>
                    <a:pt x="121332" y="220090"/>
                  </a:lnTo>
                  <a:lnTo>
                    <a:pt x="80628" y="239206"/>
                  </a:lnTo>
                  <a:lnTo>
                    <a:pt x="48132" y="266003"/>
                  </a:lnTo>
                  <a:lnTo>
                    <a:pt x="23856" y="298885"/>
                  </a:lnTo>
                  <a:lnTo>
                    <a:pt x="7808" y="336262"/>
                  </a:lnTo>
                  <a:lnTo>
                    <a:pt x="0" y="376539"/>
                  </a:lnTo>
                  <a:lnTo>
                    <a:pt x="439" y="418122"/>
                  </a:lnTo>
                  <a:lnTo>
                    <a:pt x="9138" y="459419"/>
                  </a:lnTo>
                  <a:lnTo>
                    <a:pt x="26104" y="498836"/>
                  </a:lnTo>
                  <a:lnTo>
                    <a:pt x="51350" y="534780"/>
                  </a:lnTo>
                  <a:lnTo>
                    <a:pt x="84883" y="565657"/>
                  </a:lnTo>
                  <a:lnTo>
                    <a:pt x="127412" y="585316"/>
                  </a:lnTo>
                  <a:lnTo>
                    <a:pt x="171746" y="594910"/>
                  </a:lnTo>
                  <a:lnTo>
                    <a:pt x="216074" y="594090"/>
                  </a:lnTo>
                  <a:lnTo>
                    <a:pt x="258581" y="582506"/>
                  </a:lnTo>
                  <a:lnTo>
                    <a:pt x="297455" y="559810"/>
                  </a:lnTo>
                  <a:lnTo>
                    <a:pt x="330882" y="525652"/>
                  </a:lnTo>
                  <a:lnTo>
                    <a:pt x="726106" y="0"/>
                  </a:lnTo>
                  <a:close/>
                </a:path>
              </a:pathLst>
            </a:custGeom>
            <a:solidFill>
              <a:srgbClr val="B353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26810" y="6621780"/>
              <a:ext cx="1604645" cy="1592580"/>
            </a:xfrm>
            <a:custGeom>
              <a:avLst/>
              <a:gdLst/>
              <a:ahLst/>
              <a:cxnLst/>
              <a:rect l="l" t="t" r="r" b="b"/>
              <a:pathLst>
                <a:path w="1604645" h="1592579">
                  <a:moveTo>
                    <a:pt x="200074" y="0"/>
                  </a:moveTo>
                  <a:lnTo>
                    <a:pt x="191057" y="40005"/>
                  </a:lnTo>
                  <a:lnTo>
                    <a:pt x="1700" y="1380845"/>
                  </a:lnTo>
                  <a:lnTo>
                    <a:pt x="0" y="1425146"/>
                  </a:lnTo>
                  <a:lnTo>
                    <a:pt x="7311" y="1465857"/>
                  </a:lnTo>
                  <a:lnTo>
                    <a:pt x="22596" y="1502223"/>
                  </a:lnTo>
                  <a:lnTo>
                    <a:pt x="44815" y="1533492"/>
                  </a:lnTo>
                  <a:lnTo>
                    <a:pt x="105905" y="1577725"/>
                  </a:lnTo>
                  <a:lnTo>
                    <a:pt x="142698" y="1589182"/>
                  </a:lnTo>
                  <a:lnTo>
                    <a:pt x="182272" y="1592529"/>
                  </a:lnTo>
                  <a:lnTo>
                    <a:pt x="223588" y="1587012"/>
                  </a:lnTo>
                  <a:lnTo>
                    <a:pt x="265606" y="1571879"/>
                  </a:lnTo>
                  <a:lnTo>
                    <a:pt x="944548" y="1238885"/>
                  </a:lnTo>
                  <a:lnTo>
                    <a:pt x="1481504" y="975106"/>
                  </a:lnTo>
                  <a:lnTo>
                    <a:pt x="1519020" y="952040"/>
                  </a:lnTo>
                  <a:lnTo>
                    <a:pt x="1549714" y="923636"/>
                  </a:lnTo>
                  <a:lnTo>
                    <a:pt x="1573587" y="891075"/>
                  </a:lnTo>
                  <a:lnTo>
                    <a:pt x="1590640" y="855537"/>
                  </a:lnTo>
                  <a:lnTo>
                    <a:pt x="1600871" y="818204"/>
                  </a:lnTo>
                  <a:lnTo>
                    <a:pt x="1604282" y="780256"/>
                  </a:lnTo>
                  <a:lnTo>
                    <a:pt x="1600871" y="742874"/>
                  </a:lnTo>
                  <a:lnTo>
                    <a:pt x="1573587" y="674532"/>
                  </a:lnTo>
                  <a:lnTo>
                    <a:pt x="1519020" y="622627"/>
                  </a:lnTo>
                  <a:lnTo>
                    <a:pt x="1481504" y="605790"/>
                  </a:lnTo>
                  <a:lnTo>
                    <a:pt x="953692" y="434848"/>
                  </a:lnTo>
                  <a:lnTo>
                    <a:pt x="937309" y="429387"/>
                  </a:lnTo>
                  <a:lnTo>
                    <a:pt x="314755" y="216535"/>
                  </a:lnTo>
                  <a:lnTo>
                    <a:pt x="272023" y="196667"/>
                  </a:lnTo>
                  <a:lnTo>
                    <a:pt x="238541" y="167621"/>
                  </a:lnTo>
                  <a:lnTo>
                    <a:pt x="214457" y="131413"/>
                  </a:lnTo>
                  <a:lnTo>
                    <a:pt x="199919" y="90061"/>
                  </a:lnTo>
                  <a:lnTo>
                    <a:pt x="195076" y="45584"/>
                  </a:lnTo>
                  <a:lnTo>
                    <a:pt x="200074" y="0"/>
                  </a:lnTo>
                  <a:close/>
                </a:path>
              </a:pathLst>
            </a:custGeom>
            <a:solidFill>
              <a:srgbClr val="B9C8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21452" y="6475519"/>
              <a:ext cx="742315" cy="579120"/>
            </a:xfrm>
            <a:custGeom>
              <a:avLst/>
              <a:gdLst/>
              <a:ahLst/>
              <a:cxnLst/>
              <a:rect l="l" t="t" r="r" b="b"/>
              <a:pathLst>
                <a:path w="742315" h="579120">
                  <a:moveTo>
                    <a:pt x="200166" y="0"/>
                  </a:moveTo>
                  <a:lnTo>
                    <a:pt x="159515" y="5052"/>
                  </a:lnTo>
                  <a:lnTo>
                    <a:pt x="120121" y="18413"/>
                  </a:lnTo>
                  <a:lnTo>
                    <a:pt x="83482" y="39606"/>
                  </a:lnTo>
                  <a:lnTo>
                    <a:pt x="51092" y="68149"/>
                  </a:lnTo>
                  <a:lnTo>
                    <a:pt x="24450" y="103564"/>
                  </a:lnTo>
                  <a:lnTo>
                    <a:pt x="5051" y="145371"/>
                  </a:lnTo>
                  <a:lnTo>
                    <a:pt x="0" y="191044"/>
                  </a:lnTo>
                  <a:lnTo>
                    <a:pt x="4811" y="235720"/>
                  </a:lnTo>
                  <a:lnTo>
                    <a:pt x="19339" y="277467"/>
                  </a:lnTo>
                  <a:lnTo>
                    <a:pt x="43434" y="314356"/>
                  </a:lnTo>
                  <a:lnTo>
                    <a:pt x="76947" y="344458"/>
                  </a:lnTo>
                  <a:lnTo>
                    <a:pt x="119732" y="365843"/>
                  </a:lnTo>
                  <a:lnTo>
                    <a:pt x="742159" y="579076"/>
                  </a:lnTo>
                  <a:lnTo>
                    <a:pt x="721351" y="568477"/>
                  </a:lnTo>
                  <a:lnTo>
                    <a:pt x="702567" y="555628"/>
                  </a:lnTo>
                  <a:lnTo>
                    <a:pt x="685831" y="540375"/>
                  </a:lnTo>
                  <a:lnTo>
                    <a:pt x="671166" y="522561"/>
                  </a:lnTo>
                  <a:lnTo>
                    <a:pt x="345411" y="72473"/>
                  </a:lnTo>
                  <a:lnTo>
                    <a:pt x="314697" y="39494"/>
                  </a:lnTo>
                  <a:lnTo>
                    <a:pt x="279253" y="16741"/>
                  </a:lnTo>
                  <a:lnTo>
                    <a:pt x="240578" y="3736"/>
                  </a:lnTo>
                  <a:lnTo>
                    <a:pt x="200166" y="0"/>
                  </a:lnTo>
                  <a:close/>
                </a:path>
              </a:pathLst>
            </a:custGeom>
            <a:solidFill>
              <a:srgbClr val="8792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9144000"/>
            <a:chOff x="0" y="0"/>
            <a:chExt cx="16256635" cy="914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098" y="0"/>
              <a:ext cx="14258312" cy="16255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238534" y="216892"/>
              <a:ext cx="2026285" cy="1238250"/>
            </a:xfrm>
            <a:custGeom>
              <a:avLst/>
              <a:gdLst/>
              <a:ahLst/>
              <a:cxnLst/>
              <a:rect l="l" t="t" r="r" b="b"/>
              <a:pathLst>
                <a:path w="2026284" h="1238250">
                  <a:moveTo>
                    <a:pt x="1955551" y="0"/>
                  </a:moveTo>
                  <a:lnTo>
                    <a:pt x="70333" y="0"/>
                  </a:lnTo>
                  <a:lnTo>
                    <a:pt x="20554" y="20560"/>
                  </a:lnTo>
                  <a:lnTo>
                    <a:pt x="0" y="70330"/>
                  </a:lnTo>
                  <a:lnTo>
                    <a:pt x="1" y="1167952"/>
                  </a:lnTo>
                  <a:lnTo>
                    <a:pt x="20555" y="1217687"/>
                  </a:lnTo>
                  <a:lnTo>
                    <a:pt x="70335" y="1238227"/>
                  </a:lnTo>
                  <a:lnTo>
                    <a:pt x="1955553" y="1238227"/>
                  </a:lnTo>
                  <a:lnTo>
                    <a:pt x="1982981" y="1232721"/>
                  </a:lnTo>
                  <a:lnTo>
                    <a:pt x="2005324" y="1217687"/>
                  </a:lnTo>
                  <a:lnTo>
                    <a:pt x="2020361" y="1195355"/>
                  </a:lnTo>
                  <a:lnTo>
                    <a:pt x="2025867" y="1167953"/>
                  </a:lnTo>
                  <a:lnTo>
                    <a:pt x="2025866" y="70330"/>
                  </a:lnTo>
                  <a:lnTo>
                    <a:pt x="2020360" y="42911"/>
                  </a:lnTo>
                  <a:lnTo>
                    <a:pt x="2005323" y="20561"/>
                  </a:lnTo>
                  <a:lnTo>
                    <a:pt x="1982979" y="5512"/>
                  </a:lnTo>
                  <a:lnTo>
                    <a:pt x="1955551" y="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38534" y="216892"/>
              <a:ext cx="1175385" cy="1238250"/>
            </a:xfrm>
            <a:custGeom>
              <a:avLst/>
              <a:gdLst/>
              <a:ahLst/>
              <a:cxnLst/>
              <a:rect l="l" t="t" r="r" b="b"/>
              <a:pathLst>
                <a:path w="1175384" h="1238250">
                  <a:moveTo>
                    <a:pt x="1175350" y="0"/>
                  </a:moveTo>
                  <a:lnTo>
                    <a:pt x="70333" y="0"/>
                  </a:lnTo>
                  <a:lnTo>
                    <a:pt x="20554" y="20560"/>
                  </a:lnTo>
                  <a:lnTo>
                    <a:pt x="0" y="70330"/>
                  </a:lnTo>
                  <a:lnTo>
                    <a:pt x="1" y="1167952"/>
                  </a:lnTo>
                  <a:lnTo>
                    <a:pt x="20555" y="1217687"/>
                  </a:lnTo>
                  <a:lnTo>
                    <a:pt x="70335" y="1238227"/>
                  </a:lnTo>
                  <a:lnTo>
                    <a:pt x="459933" y="1238227"/>
                  </a:lnTo>
                  <a:lnTo>
                    <a:pt x="117535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13095" y="299103"/>
              <a:ext cx="1877060" cy="1068705"/>
            </a:xfrm>
            <a:custGeom>
              <a:avLst/>
              <a:gdLst/>
              <a:ahLst/>
              <a:cxnLst/>
              <a:rect l="l" t="t" r="r" b="b"/>
              <a:pathLst>
                <a:path w="1877059" h="1068705">
                  <a:moveTo>
                    <a:pt x="1876730" y="0"/>
                  </a:moveTo>
                  <a:lnTo>
                    <a:pt x="0" y="0"/>
                  </a:lnTo>
                  <a:lnTo>
                    <a:pt x="1" y="1068677"/>
                  </a:lnTo>
                  <a:lnTo>
                    <a:pt x="1876731" y="1068677"/>
                  </a:lnTo>
                  <a:lnTo>
                    <a:pt x="18767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313095" y="299103"/>
              <a:ext cx="1053465" cy="1068705"/>
            </a:xfrm>
            <a:custGeom>
              <a:avLst/>
              <a:gdLst/>
              <a:ahLst/>
              <a:cxnLst/>
              <a:rect l="l" t="t" r="r" b="b"/>
              <a:pathLst>
                <a:path w="1053465" h="1068705">
                  <a:moveTo>
                    <a:pt x="1053297" y="0"/>
                  </a:moveTo>
                  <a:lnTo>
                    <a:pt x="0" y="0"/>
                  </a:lnTo>
                  <a:lnTo>
                    <a:pt x="1" y="1068677"/>
                  </a:lnTo>
                  <a:lnTo>
                    <a:pt x="435787" y="1068677"/>
                  </a:lnTo>
                  <a:lnTo>
                    <a:pt x="1053297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12708" y="1388613"/>
              <a:ext cx="2463800" cy="121920"/>
            </a:xfrm>
            <a:custGeom>
              <a:avLst/>
              <a:gdLst/>
              <a:ahLst/>
              <a:cxnLst/>
              <a:rect l="l" t="t" r="r" b="b"/>
              <a:pathLst>
                <a:path w="2463800" h="121919">
                  <a:moveTo>
                    <a:pt x="2463083" y="0"/>
                  </a:moveTo>
                  <a:lnTo>
                    <a:pt x="648" y="0"/>
                  </a:lnTo>
                  <a:lnTo>
                    <a:pt x="228" y="3913"/>
                  </a:lnTo>
                  <a:lnTo>
                    <a:pt x="0" y="7897"/>
                  </a:lnTo>
                  <a:lnTo>
                    <a:pt x="0" y="11937"/>
                  </a:lnTo>
                  <a:lnTo>
                    <a:pt x="8574" y="54585"/>
                  </a:lnTo>
                  <a:lnTo>
                    <a:pt x="31987" y="89340"/>
                  </a:lnTo>
                  <a:lnTo>
                    <a:pt x="66769" y="112736"/>
                  </a:lnTo>
                  <a:lnTo>
                    <a:pt x="109452" y="121305"/>
                  </a:lnTo>
                  <a:lnTo>
                    <a:pt x="2354305" y="121305"/>
                  </a:lnTo>
                  <a:lnTo>
                    <a:pt x="2396988" y="112737"/>
                  </a:lnTo>
                  <a:lnTo>
                    <a:pt x="2431756" y="89344"/>
                  </a:lnTo>
                  <a:lnTo>
                    <a:pt x="2455152" y="54589"/>
                  </a:lnTo>
                  <a:lnTo>
                    <a:pt x="2463719" y="11938"/>
                  </a:lnTo>
                  <a:lnTo>
                    <a:pt x="2463719" y="7903"/>
                  </a:lnTo>
                  <a:lnTo>
                    <a:pt x="2463528" y="3926"/>
                  </a:lnTo>
                  <a:lnTo>
                    <a:pt x="2463083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29642" y="236651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1806" y="0"/>
                  </a:moveTo>
                  <a:lnTo>
                    <a:pt x="13303" y="1716"/>
                  </a:lnTo>
                  <a:lnTo>
                    <a:pt x="6373" y="6392"/>
                  </a:lnTo>
                  <a:lnTo>
                    <a:pt x="1708" y="13320"/>
                  </a:lnTo>
                  <a:lnTo>
                    <a:pt x="0" y="21791"/>
                  </a:lnTo>
                  <a:lnTo>
                    <a:pt x="0" y="27636"/>
                  </a:lnTo>
                  <a:lnTo>
                    <a:pt x="2288" y="33163"/>
                  </a:lnTo>
                  <a:lnTo>
                    <a:pt x="10490" y="41359"/>
                  </a:lnTo>
                  <a:lnTo>
                    <a:pt x="16021" y="43646"/>
                  </a:lnTo>
                  <a:lnTo>
                    <a:pt x="21806" y="43646"/>
                  </a:lnTo>
                  <a:lnTo>
                    <a:pt x="30319" y="41929"/>
                  </a:lnTo>
                  <a:lnTo>
                    <a:pt x="37271" y="37245"/>
                  </a:lnTo>
                  <a:lnTo>
                    <a:pt x="41958" y="30298"/>
                  </a:lnTo>
                  <a:lnTo>
                    <a:pt x="43676" y="21791"/>
                  </a:lnTo>
                  <a:lnTo>
                    <a:pt x="41958" y="13320"/>
                  </a:lnTo>
                  <a:lnTo>
                    <a:pt x="37271" y="6392"/>
                  </a:lnTo>
                  <a:lnTo>
                    <a:pt x="30319" y="1716"/>
                  </a:lnTo>
                  <a:lnTo>
                    <a:pt x="2180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053970" y="1486221"/>
              <a:ext cx="2381250" cy="24130"/>
            </a:xfrm>
            <a:custGeom>
              <a:avLst/>
              <a:gdLst/>
              <a:ahLst/>
              <a:cxnLst/>
              <a:rect l="l" t="t" r="r" b="b"/>
              <a:pathLst>
                <a:path w="2381250" h="24130">
                  <a:moveTo>
                    <a:pt x="2381196" y="0"/>
                  </a:moveTo>
                  <a:lnTo>
                    <a:pt x="0" y="0"/>
                  </a:lnTo>
                  <a:lnTo>
                    <a:pt x="14901" y="9965"/>
                  </a:lnTo>
                  <a:lnTo>
                    <a:pt x="31412" y="17415"/>
                  </a:lnTo>
                  <a:lnTo>
                    <a:pt x="49264" y="22082"/>
                  </a:lnTo>
                  <a:lnTo>
                    <a:pt x="68190" y="23697"/>
                  </a:lnTo>
                  <a:lnTo>
                    <a:pt x="2313043" y="23697"/>
                  </a:lnTo>
                  <a:lnTo>
                    <a:pt x="2331962" y="22082"/>
                  </a:lnTo>
                  <a:lnTo>
                    <a:pt x="2349814" y="17415"/>
                  </a:lnTo>
                  <a:lnTo>
                    <a:pt x="2366318" y="9965"/>
                  </a:lnTo>
                  <a:lnTo>
                    <a:pt x="23811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6303" y="364160"/>
              <a:ext cx="418526" cy="9386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8131" y="364161"/>
              <a:ext cx="418520" cy="9385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3584" y="364287"/>
              <a:ext cx="855793" cy="9384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426201" y="142941"/>
              <a:ext cx="648970" cy="648335"/>
            </a:xfrm>
            <a:custGeom>
              <a:avLst/>
              <a:gdLst/>
              <a:ahLst/>
              <a:cxnLst/>
              <a:rect l="l" t="t" r="r" b="b"/>
              <a:pathLst>
                <a:path w="648969" h="648335">
                  <a:moveTo>
                    <a:pt x="324363" y="0"/>
                  </a:moveTo>
                  <a:lnTo>
                    <a:pt x="276427" y="3514"/>
                  </a:lnTo>
                  <a:lnTo>
                    <a:pt x="230677" y="13722"/>
                  </a:lnTo>
                  <a:lnTo>
                    <a:pt x="187613" y="30122"/>
                  </a:lnTo>
                  <a:lnTo>
                    <a:pt x="147737" y="52214"/>
                  </a:lnTo>
                  <a:lnTo>
                    <a:pt x="111550" y="79495"/>
                  </a:lnTo>
                  <a:lnTo>
                    <a:pt x="79555" y="111464"/>
                  </a:lnTo>
                  <a:lnTo>
                    <a:pt x="52252" y="147620"/>
                  </a:lnTo>
                  <a:lnTo>
                    <a:pt x="30144" y="187460"/>
                  </a:lnTo>
                  <a:lnTo>
                    <a:pt x="13731" y="230484"/>
                  </a:lnTo>
                  <a:lnTo>
                    <a:pt x="3516" y="276191"/>
                  </a:lnTo>
                  <a:lnTo>
                    <a:pt x="0" y="324078"/>
                  </a:lnTo>
                  <a:lnTo>
                    <a:pt x="3516" y="371981"/>
                  </a:lnTo>
                  <a:lnTo>
                    <a:pt x="13732" y="417700"/>
                  </a:lnTo>
                  <a:lnTo>
                    <a:pt x="30144" y="460735"/>
                  </a:lnTo>
                  <a:lnTo>
                    <a:pt x="52253" y="500583"/>
                  </a:lnTo>
                  <a:lnTo>
                    <a:pt x="79555" y="536745"/>
                  </a:lnTo>
                  <a:lnTo>
                    <a:pt x="111551" y="568718"/>
                  </a:lnTo>
                  <a:lnTo>
                    <a:pt x="147737" y="596002"/>
                  </a:lnTo>
                  <a:lnTo>
                    <a:pt x="187613" y="618096"/>
                  </a:lnTo>
                  <a:lnTo>
                    <a:pt x="230677" y="634497"/>
                  </a:lnTo>
                  <a:lnTo>
                    <a:pt x="276428" y="644706"/>
                  </a:lnTo>
                  <a:lnTo>
                    <a:pt x="324363" y="648220"/>
                  </a:lnTo>
                  <a:lnTo>
                    <a:pt x="372299" y="644706"/>
                  </a:lnTo>
                  <a:lnTo>
                    <a:pt x="418049" y="634497"/>
                  </a:lnTo>
                  <a:lnTo>
                    <a:pt x="461113" y="618096"/>
                  </a:lnTo>
                  <a:lnTo>
                    <a:pt x="500989" y="596003"/>
                  </a:lnTo>
                  <a:lnTo>
                    <a:pt x="537176" y="568719"/>
                  </a:lnTo>
                  <a:lnTo>
                    <a:pt x="569171" y="536745"/>
                  </a:lnTo>
                  <a:lnTo>
                    <a:pt x="596474" y="500583"/>
                  </a:lnTo>
                  <a:lnTo>
                    <a:pt x="618582" y="460735"/>
                  </a:lnTo>
                  <a:lnTo>
                    <a:pt x="634995" y="417700"/>
                  </a:lnTo>
                  <a:lnTo>
                    <a:pt x="645210" y="371981"/>
                  </a:lnTo>
                  <a:lnTo>
                    <a:pt x="648726" y="324078"/>
                  </a:lnTo>
                  <a:lnTo>
                    <a:pt x="645210" y="276191"/>
                  </a:lnTo>
                  <a:lnTo>
                    <a:pt x="634994" y="230485"/>
                  </a:lnTo>
                  <a:lnTo>
                    <a:pt x="618582" y="187460"/>
                  </a:lnTo>
                  <a:lnTo>
                    <a:pt x="596473" y="147620"/>
                  </a:lnTo>
                  <a:lnTo>
                    <a:pt x="569171" y="111464"/>
                  </a:lnTo>
                  <a:lnTo>
                    <a:pt x="537175" y="79495"/>
                  </a:lnTo>
                  <a:lnTo>
                    <a:pt x="500989" y="52214"/>
                  </a:lnTo>
                  <a:lnTo>
                    <a:pt x="461113" y="30122"/>
                  </a:lnTo>
                  <a:lnTo>
                    <a:pt x="418049" y="13722"/>
                  </a:lnTo>
                  <a:lnTo>
                    <a:pt x="372298" y="3514"/>
                  </a:lnTo>
                  <a:lnTo>
                    <a:pt x="324363" y="0"/>
                  </a:lnTo>
                  <a:close/>
                </a:path>
              </a:pathLst>
            </a:custGeom>
            <a:solidFill>
              <a:srgbClr val="CF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608658" y="133159"/>
              <a:ext cx="499745" cy="455930"/>
            </a:xfrm>
            <a:custGeom>
              <a:avLst/>
              <a:gdLst/>
              <a:ahLst/>
              <a:cxnLst/>
              <a:rect l="l" t="t" r="r" b="b"/>
              <a:pathLst>
                <a:path w="499744" h="455930">
                  <a:moveTo>
                    <a:pt x="499643" y="75476"/>
                  </a:moveTo>
                  <a:lnTo>
                    <a:pt x="493699" y="46101"/>
                  </a:lnTo>
                  <a:lnTo>
                    <a:pt x="477520" y="22110"/>
                  </a:lnTo>
                  <a:lnTo>
                    <a:pt x="453504" y="5930"/>
                  </a:lnTo>
                  <a:lnTo>
                    <a:pt x="424116" y="0"/>
                  </a:lnTo>
                  <a:lnTo>
                    <a:pt x="75526" y="0"/>
                  </a:lnTo>
                  <a:lnTo>
                    <a:pt x="46126" y="5930"/>
                  </a:lnTo>
                  <a:lnTo>
                    <a:pt x="22123" y="22110"/>
                  </a:lnTo>
                  <a:lnTo>
                    <a:pt x="5930" y="46101"/>
                  </a:lnTo>
                  <a:lnTo>
                    <a:pt x="0" y="75476"/>
                  </a:lnTo>
                  <a:lnTo>
                    <a:pt x="0" y="302729"/>
                  </a:lnTo>
                  <a:lnTo>
                    <a:pt x="5930" y="332117"/>
                  </a:lnTo>
                  <a:lnTo>
                    <a:pt x="22123" y="356108"/>
                  </a:lnTo>
                  <a:lnTo>
                    <a:pt x="46126" y="372275"/>
                  </a:lnTo>
                  <a:lnTo>
                    <a:pt x="75526" y="378218"/>
                  </a:lnTo>
                  <a:lnTo>
                    <a:pt x="353352" y="378218"/>
                  </a:lnTo>
                  <a:lnTo>
                    <a:pt x="353352" y="455409"/>
                  </a:lnTo>
                  <a:lnTo>
                    <a:pt x="430593" y="378218"/>
                  </a:lnTo>
                  <a:lnTo>
                    <a:pt x="427990" y="378218"/>
                  </a:lnTo>
                  <a:lnTo>
                    <a:pt x="431876" y="377964"/>
                  </a:lnTo>
                  <a:lnTo>
                    <a:pt x="481215" y="352145"/>
                  </a:lnTo>
                  <a:lnTo>
                    <a:pt x="499643" y="302742"/>
                  </a:lnTo>
                  <a:lnTo>
                    <a:pt x="499643" y="75476"/>
                  </a:lnTo>
                  <a:close/>
                </a:path>
              </a:pathLst>
            </a:custGeom>
            <a:solidFill>
              <a:srgbClr val="29A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82153" y="199300"/>
              <a:ext cx="346075" cy="240029"/>
            </a:xfrm>
            <a:custGeom>
              <a:avLst/>
              <a:gdLst/>
              <a:ahLst/>
              <a:cxnLst/>
              <a:rect l="l" t="t" r="r" b="b"/>
              <a:pathLst>
                <a:path w="346075" h="240029">
                  <a:moveTo>
                    <a:pt x="236435" y="223824"/>
                  </a:moveTo>
                  <a:lnTo>
                    <a:pt x="231927" y="219316"/>
                  </a:lnTo>
                  <a:lnTo>
                    <a:pt x="226326" y="219316"/>
                  </a:lnTo>
                  <a:lnTo>
                    <a:pt x="4508" y="219316"/>
                  </a:lnTo>
                  <a:lnTo>
                    <a:pt x="0" y="223824"/>
                  </a:lnTo>
                  <a:lnTo>
                    <a:pt x="0" y="234937"/>
                  </a:lnTo>
                  <a:lnTo>
                    <a:pt x="4508" y="239458"/>
                  </a:lnTo>
                  <a:lnTo>
                    <a:pt x="231927" y="239458"/>
                  </a:lnTo>
                  <a:lnTo>
                    <a:pt x="236435" y="234937"/>
                  </a:lnTo>
                  <a:lnTo>
                    <a:pt x="236435" y="223824"/>
                  </a:lnTo>
                  <a:close/>
                </a:path>
                <a:path w="346075" h="240029">
                  <a:moveTo>
                    <a:pt x="345592" y="150698"/>
                  </a:moveTo>
                  <a:lnTo>
                    <a:pt x="341083" y="146189"/>
                  </a:lnTo>
                  <a:lnTo>
                    <a:pt x="335546" y="146189"/>
                  </a:lnTo>
                  <a:lnTo>
                    <a:pt x="4508" y="146189"/>
                  </a:lnTo>
                  <a:lnTo>
                    <a:pt x="0" y="150698"/>
                  </a:lnTo>
                  <a:lnTo>
                    <a:pt x="0" y="161823"/>
                  </a:lnTo>
                  <a:lnTo>
                    <a:pt x="4508" y="166331"/>
                  </a:lnTo>
                  <a:lnTo>
                    <a:pt x="341083" y="166331"/>
                  </a:lnTo>
                  <a:lnTo>
                    <a:pt x="345592" y="161823"/>
                  </a:lnTo>
                  <a:lnTo>
                    <a:pt x="345592" y="150698"/>
                  </a:lnTo>
                  <a:close/>
                </a:path>
                <a:path w="346075" h="240029">
                  <a:moveTo>
                    <a:pt x="345592" y="77635"/>
                  </a:moveTo>
                  <a:lnTo>
                    <a:pt x="341083" y="73126"/>
                  </a:lnTo>
                  <a:lnTo>
                    <a:pt x="4508" y="73126"/>
                  </a:lnTo>
                  <a:lnTo>
                    <a:pt x="0" y="77635"/>
                  </a:lnTo>
                  <a:lnTo>
                    <a:pt x="0" y="88760"/>
                  </a:lnTo>
                  <a:lnTo>
                    <a:pt x="4508" y="93268"/>
                  </a:lnTo>
                  <a:lnTo>
                    <a:pt x="335546" y="93268"/>
                  </a:lnTo>
                  <a:lnTo>
                    <a:pt x="341083" y="93268"/>
                  </a:lnTo>
                  <a:lnTo>
                    <a:pt x="345592" y="88760"/>
                  </a:lnTo>
                  <a:lnTo>
                    <a:pt x="345592" y="77635"/>
                  </a:lnTo>
                  <a:close/>
                </a:path>
                <a:path w="346075" h="240029">
                  <a:moveTo>
                    <a:pt x="345592" y="4508"/>
                  </a:moveTo>
                  <a:lnTo>
                    <a:pt x="341083" y="0"/>
                  </a:lnTo>
                  <a:lnTo>
                    <a:pt x="335546" y="0"/>
                  </a:lnTo>
                  <a:lnTo>
                    <a:pt x="4508" y="0"/>
                  </a:lnTo>
                  <a:lnTo>
                    <a:pt x="0" y="4508"/>
                  </a:lnTo>
                  <a:lnTo>
                    <a:pt x="0" y="15633"/>
                  </a:lnTo>
                  <a:lnTo>
                    <a:pt x="4508" y="20142"/>
                  </a:lnTo>
                  <a:lnTo>
                    <a:pt x="341083" y="20142"/>
                  </a:lnTo>
                  <a:lnTo>
                    <a:pt x="345592" y="15633"/>
                  </a:lnTo>
                  <a:lnTo>
                    <a:pt x="345592" y="45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392822" y="345490"/>
              <a:ext cx="378460" cy="455930"/>
            </a:xfrm>
            <a:custGeom>
              <a:avLst/>
              <a:gdLst/>
              <a:ahLst/>
              <a:cxnLst/>
              <a:rect l="l" t="t" r="r" b="b"/>
              <a:pathLst>
                <a:path w="378459" h="455930">
                  <a:moveTo>
                    <a:pt x="378460" y="93776"/>
                  </a:moveTo>
                  <a:lnTo>
                    <a:pt x="371081" y="57277"/>
                  </a:lnTo>
                  <a:lnTo>
                    <a:pt x="350977" y="27470"/>
                  </a:lnTo>
                  <a:lnTo>
                    <a:pt x="321144" y="7366"/>
                  </a:lnTo>
                  <a:lnTo>
                    <a:pt x="284619" y="0"/>
                  </a:lnTo>
                  <a:lnTo>
                    <a:pt x="93840" y="0"/>
                  </a:lnTo>
                  <a:lnTo>
                    <a:pt x="57315" y="7366"/>
                  </a:lnTo>
                  <a:lnTo>
                    <a:pt x="27482" y="27470"/>
                  </a:lnTo>
                  <a:lnTo>
                    <a:pt x="7378" y="57277"/>
                  </a:lnTo>
                  <a:lnTo>
                    <a:pt x="0" y="93776"/>
                  </a:lnTo>
                  <a:lnTo>
                    <a:pt x="0" y="284492"/>
                  </a:lnTo>
                  <a:lnTo>
                    <a:pt x="7378" y="320992"/>
                  </a:lnTo>
                  <a:lnTo>
                    <a:pt x="27482" y="350799"/>
                  </a:lnTo>
                  <a:lnTo>
                    <a:pt x="57315" y="370903"/>
                  </a:lnTo>
                  <a:lnTo>
                    <a:pt x="93840" y="378269"/>
                  </a:lnTo>
                  <a:lnTo>
                    <a:pt x="65735" y="378269"/>
                  </a:lnTo>
                  <a:lnTo>
                    <a:pt x="142976" y="455460"/>
                  </a:lnTo>
                  <a:lnTo>
                    <a:pt x="142976" y="378269"/>
                  </a:lnTo>
                  <a:lnTo>
                    <a:pt x="284619" y="378269"/>
                  </a:lnTo>
                  <a:lnTo>
                    <a:pt x="321144" y="370903"/>
                  </a:lnTo>
                  <a:lnTo>
                    <a:pt x="350977" y="350799"/>
                  </a:lnTo>
                  <a:lnTo>
                    <a:pt x="371094" y="320992"/>
                  </a:lnTo>
                  <a:lnTo>
                    <a:pt x="378460" y="284492"/>
                  </a:lnTo>
                  <a:lnTo>
                    <a:pt x="378460" y="93776"/>
                  </a:lnTo>
                  <a:close/>
                </a:path>
              </a:pathLst>
            </a:custGeom>
            <a:solidFill>
              <a:srgbClr val="2FB8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23217" y="430362"/>
              <a:ext cx="119331" cy="20851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968630" y="222611"/>
              <a:ext cx="139700" cy="288290"/>
            </a:xfrm>
            <a:custGeom>
              <a:avLst/>
              <a:gdLst/>
              <a:ahLst/>
              <a:cxnLst/>
              <a:rect l="l" t="t" r="r" b="b"/>
              <a:pathLst>
                <a:path w="139700" h="288290">
                  <a:moveTo>
                    <a:pt x="139675" y="0"/>
                  </a:moveTo>
                  <a:lnTo>
                    <a:pt x="0" y="212325"/>
                  </a:lnTo>
                  <a:lnTo>
                    <a:pt x="75655" y="287928"/>
                  </a:lnTo>
                  <a:lnTo>
                    <a:pt x="100946" y="279221"/>
                  </a:lnTo>
                  <a:lnTo>
                    <a:pt x="121254" y="262682"/>
                  </a:lnTo>
                  <a:lnTo>
                    <a:pt x="134768" y="240103"/>
                  </a:lnTo>
                  <a:lnTo>
                    <a:pt x="139675" y="213278"/>
                  </a:lnTo>
                  <a:lnTo>
                    <a:pt x="139675" y="0"/>
                  </a:lnTo>
                  <a:close/>
                </a:path>
              </a:pathLst>
            </a:custGeom>
            <a:solidFill>
              <a:srgbClr val="2393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976895" y="149739"/>
              <a:ext cx="190500" cy="257810"/>
            </a:xfrm>
            <a:custGeom>
              <a:avLst/>
              <a:gdLst/>
              <a:ahLst/>
              <a:cxnLst/>
              <a:rect l="l" t="t" r="r" b="b"/>
              <a:pathLst>
                <a:path w="190500" h="257809">
                  <a:moveTo>
                    <a:pt x="157413" y="0"/>
                  </a:moveTo>
                  <a:lnTo>
                    <a:pt x="0" y="235450"/>
                  </a:lnTo>
                  <a:lnTo>
                    <a:pt x="32614" y="257242"/>
                  </a:lnTo>
                  <a:lnTo>
                    <a:pt x="129630" y="112134"/>
                  </a:lnTo>
                  <a:lnTo>
                    <a:pt x="100131" y="92439"/>
                  </a:lnTo>
                  <a:lnTo>
                    <a:pt x="104709" y="85514"/>
                  </a:lnTo>
                  <a:lnTo>
                    <a:pt x="134271" y="105273"/>
                  </a:lnTo>
                  <a:lnTo>
                    <a:pt x="190027" y="21791"/>
                  </a:lnTo>
                  <a:lnTo>
                    <a:pt x="157413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66277" y="137732"/>
              <a:ext cx="211452" cy="29796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6256507" cy="9143996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836409" y="585597"/>
            <a:ext cx="2811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FFFFFF"/>
                </a:solidFill>
              </a:rPr>
              <a:t>Guided</a:t>
            </a:r>
            <a:r>
              <a:rPr spc="-1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370838" y="1639087"/>
            <a:ext cx="13688694" cy="1852295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5"/>
              </a:spcBef>
              <a:tabLst>
                <a:tab pos="10734040" algn="l"/>
              </a:tabLst>
            </a:pPr>
            <a:r>
              <a:rPr sz="3300" b="1" spc="-7" baseline="1262" dirty="0">
                <a:solidFill>
                  <a:srgbClr val="404040"/>
                </a:solidFill>
                <a:latin typeface="Tahoma"/>
                <a:cs typeface="Tahoma"/>
              </a:rPr>
              <a:t>Overview	</a:t>
            </a:r>
            <a:r>
              <a:rPr sz="2200" b="1" spc="-10" dirty="0">
                <a:solidFill>
                  <a:srgbClr val="404040"/>
                </a:solidFill>
                <a:latin typeface="Tahoma"/>
                <a:cs typeface="Tahoma"/>
              </a:rPr>
              <a:t>D</a:t>
            </a:r>
            <a:r>
              <a:rPr sz="2200" b="1" spc="-15" dirty="0">
                <a:solidFill>
                  <a:srgbClr val="404040"/>
                </a:solidFill>
                <a:latin typeface="Tahoma"/>
                <a:cs typeface="Tahoma"/>
              </a:rPr>
              <a:t>uration</a:t>
            </a:r>
            <a:r>
              <a:rPr sz="2200" b="1" spc="-5" dirty="0">
                <a:solidFill>
                  <a:srgbClr val="404040"/>
                </a:solidFill>
                <a:latin typeface="Tahoma"/>
                <a:cs typeface="Tahoma"/>
              </a:rPr>
              <a:t>:</a:t>
            </a:r>
            <a:r>
              <a:rPr sz="2200" b="1" spc="-2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-160" dirty="0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sz="2200" b="1" spc="-150" dirty="0">
                <a:solidFill>
                  <a:srgbClr val="404040"/>
                </a:solidFill>
                <a:latin typeface="Tahoma"/>
                <a:cs typeface="Tahoma"/>
              </a:rPr>
              <a:t>0</a:t>
            </a:r>
            <a:r>
              <a:rPr sz="2200" b="1" spc="-10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2200" b="1" spc="45" dirty="0">
                <a:solidFill>
                  <a:srgbClr val="404040"/>
                </a:solidFill>
                <a:latin typeface="Tahoma"/>
                <a:cs typeface="Tahoma"/>
              </a:rPr>
              <a:t>m</a:t>
            </a:r>
            <a:r>
              <a:rPr sz="2200" b="1" spc="2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2200" b="1" spc="5" dirty="0">
                <a:solidFill>
                  <a:srgbClr val="404040"/>
                </a:solidFill>
                <a:latin typeface="Tahoma"/>
                <a:cs typeface="Tahoma"/>
              </a:rPr>
              <a:t>nutes</a:t>
            </a:r>
            <a:endParaRPr sz="2200">
              <a:latin typeface="Tahoma"/>
              <a:cs typeface="Tahoma"/>
            </a:endParaRPr>
          </a:p>
          <a:p>
            <a:pPr marL="12700" marR="327025">
              <a:lnSpc>
                <a:spcPct val="114100"/>
              </a:lnSpc>
              <a:spcBef>
                <a:spcPts val="1170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this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activity,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test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your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understanding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types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covered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this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module.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A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scenario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will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be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given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list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model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types,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you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will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have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to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choose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most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suitable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one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scenario.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Also,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explain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why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you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chose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that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model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type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how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works.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582036" y="5329428"/>
            <a:ext cx="11022330" cy="1386840"/>
            <a:chOff x="2582036" y="5329428"/>
            <a:chExt cx="11022330" cy="1386840"/>
          </a:xfrm>
        </p:grpSpPr>
        <p:sp>
          <p:nvSpPr>
            <p:cNvPr id="26" name="object 26"/>
            <p:cNvSpPr/>
            <p:nvPr/>
          </p:nvSpPr>
          <p:spPr>
            <a:xfrm>
              <a:off x="2591561" y="5557266"/>
              <a:ext cx="11003280" cy="1149350"/>
            </a:xfrm>
            <a:custGeom>
              <a:avLst/>
              <a:gdLst/>
              <a:ahLst/>
              <a:cxnLst/>
              <a:rect l="l" t="t" r="r" b="b"/>
              <a:pathLst>
                <a:path w="11003280" h="1149350">
                  <a:moveTo>
                    <a:pt x="0" y="191516"/>
                  </a:moveTo>
                  <a:lnTo>
                    <a:pt x="5057" y="147596"/>
                  </a:lnTo>
                  <a:lnTo>
                    <a:pt x="19462" y="107283"/>
                  </a:lnTo>
                  <a:lnTo>
                    <a:pt x="42067" y="71724"/>
                  </a:lnTo>
                  <a:lnTo>
                    <a:pt x="71724" y="42067"/>
                  </a:lnTo>
                  <a:lnTo>
                    <a:pt x="107283" y="19462"/>
                  </a:lnTo>
                  <a:lnTo>
                    <a:pt x="147596" y="5057"/>
                  </a:lnTo>
                  <a:lnTo>
                    <a:pt x="191515" y="0"/>
                  </a:lnTo>
                  <a:lnTo>
                    <a:pt x="10811764" y="0"/>
                  </a:lnTo>
                  <a:lnTo>
                    <a:pt x="10855683" y="5057"/>
                  </a:lnTo>
                  <a:lnTo>
                    <a:pt x="10895996" y="19462"/>
                  </a:lnTo>
                  <a:lnTo>
                    <a:pt x="10931555" y="42067"/>
                  </a:lnTo>
                  <a:lnTo>
                    <a:pt x="10961212" y="71724"/>
                  </a:lnTo>
                  <a:lnTo>
                    <a:pt x="10983817" y="107283"/>
                  </a:lnTo>
                  <a:lnTo>
                    <a:pt x="10998222" y="147596"/>
                  </a:lnTo>
                  <a:lnTo>
                    <a:pt x="11003280" y="191516"/>
                  </a:lnTo>
                  <a:lnTo>
                    <a:pt x="11003280" y="957580"/>
                  </a:lnTo>
                  <a:lnTo>
                    <a:pt x="10998222" y="1001499"/>
                  </a:lnTo>
                  <a:lnTo>
                    <a:pt x="10983817" y="1041812"/>
                  </a:lnTo>
                  <a:lnTo>
                    <a:pt x="10961212" y="1077371"/>
                  </a:lnTo>
                  <a:lnTo>
                    <a:pt x="10931555" y="1107028"/>
                  </a:lnTo>
                  <a:lnTo>
                    <a:pt x="10895996" y="1129633"/>
                  </a:lnTo>
                  <a:lnTo>
                    <a:pt x="10855683" y="1144038"/>
                  </a:lnTo>
                  <a:lnTo>
                    <a:pt x="10811764" y="1149096"/>
                  </a:lnTo>
                  <a:lnTo>
                    <a:pt x="191515" y="1149096"/>
                  </a:lnTo>
                  <a:lnTo>
                    <a:pt x="147596" y="1144038"/>
                  </a:lnTo>
                  <a:lnTo>
                    <a:pt x="107283" y="1129633"/>
                  </a:lnTo>
                  <a:lnTo>
                    <a:pt x="71724" y="1107028"/>
                  </a:lnTo>
                  <a:lnTo>
                    <a:pt x="42067" y="1077371"/>
                  </a:lnTo>
                  <a:lnTo>
                    <a:pt x="19462" y="1041812"/>
                  </a:lnTo>
                  <a:lnTo>
                    <a:pt x="5057" y="1001499"/>
                  </a:lnTo>
                  <a:lnTo>
                    <a:pt x="0" y="957580"/>
                  </a:lnTo>
                  <a:lnTo>
                    <a:pt x="0" y="191516"/>
                  </a:lnTo>
                  <a:close/>
                </a:path>
              </a:pathLst>
            </a:custGeom>
            <a:ln w="19049">
              <a:solidFill>
                <a:srgbClr val="57AE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77895" y="5329428"/>
              <a:ext cx="1531620" cy="449580"/>
            </a:xfrm>
            <a:custGeom>
              <a:avLst/>
              <a:gdLst/>
              <a:ahLst/>
              <a:cxnLst/>
              <a:rect l="l" t="t" r="r" b="b"/>
              <a:pathLst>
                <a:path w="1531620" h="449579">
                  <a:moveTo>
                    <a:pt x="1456690" y="0"/>
                  </a:moveTo>
                  <a:lnTo>
                    <a:pt x="74930" y="0"/>
                  </a:lnTo>
                  <a:lnTo>
                    <a:pt x="45755" y="5885"/>
                  </a:lnTo>
                  <a:lnTo>
                    <a:pt x="21939" y="21939"/>
                  </a:lnTo>
                  <a:lnTo>
                    <a:pt x="5885" y="45755"/>
                  </a:lnTo>
                  <a:lnTo>
                    <a:pt x="0" y="74930"/>
                  </a:lnTo>
                  <a:lnTo>
                    <a:pt x="0" y="374650"/>
                  </a:lnTo>
                  <a:lnTo>
                    <a:pt x="5885" y="403824"/>
                  </a:lnTo>
                  <a:lnTo>
                    <a:pt x="21939" y="427640"/>
                  </a:lnTo>
                  <a:lnTo>
                    <a:pt x="45755" y="443694"/>
                  </a:lnTo>
                  <a:lnTo>
                    <a:pt x="74930" y="449580"/>
                  </a:lnTo>
                  <a:lnTo>
                    <a:pt x="1456690" y="449580"/>
                  </a:lnTo>
                  <a:lnTo>
                    <a:pt x="1485864" y="443694"/>
                  </a:lnTo>
                  <a:lnTo>
                    <a:pt x="1509680" y="427640"/>
                  </a:lnTo>
                  <a:lnTo>
                    <a:pt x="1525734" y="403824"/>
                  </a:lnTo>
                  <a:lnTo>
                    <a:pt x="1531620" y="374650"/>
                  </a:lnTo>
                  <a:lnTo>
                    <a:pt x="1531620" y="74930"/>
                  </a:lnTo>
                  <a:lnTo>
                    <a:pt x="1525734" y="45755"/>
                  </a:lnTo>
                  <a:lnTo>
                    <a:pt x="1509680" y="21939"/>
                  </a:lnTo>
                  <a:lnTo>
                    <a:pt x="1485864" y="5885"/>
                  </a:lnTo>
                  <a:lnTo>
                    <a:pt x="1456690" y="0"/>
                  </a:lnTo>
                  <a:close/>
                </a:path>
              </a:pathLst>
            </a:custGeom>
            <a:solidFill>
              <a:srgbClr val="44AA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854579" y="5228646"/>
            <a:ext cx="10612755" cy="132524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570230">
              <a:lnSpc>
                <a:spcPct val="100000"/>
              </a:lnSpc>
              <a:spcBef>
                <a:spcPts val="1130"/>
              </a:spcBef>
            </a:pPr>
            <a:r>
              <a:rPr sz="2000" b="1" i="1" spc="45" dirty="0">
                <a:solidFill>
                  <a:srgbClr val="FFFFFF"/>
                </a:solidFill>
                <a:latin typeface="Trebuchet MS"/>
                <a:cs typeface="Trebuchet MS"/>
              </a:rPr>
              <a:t>Note</a:t>
            </a:r>
            <a:endParaRPr sz="2000">
              <a:latin typeface="Trebuchet MS"/>
              <a:cs typeface="Trebuchet MS"/>
            </a:endParaRPr>
          </a:p>
          <a:p>
            <a:pPr marL="1701164" marR="5080" indent="-1689100">
              <a:lnSpc>
                <a:spcPct val="114999"/>
              </a:lnSpc>
              <a:spcBef>
                <a:spcPts val="730"/>
              </a:spcBef>
            </a:pP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Please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download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solution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document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from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Reference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Material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Section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follow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the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Jupyter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Notebook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step-by-step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execution.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22542" cy="82295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172700" y="1028700"/>
            <a:ext cx="6083935" cy="7200900"/>
            <a:chOff x="10172700" y="1028700"/>
            <a:chExt cx="6083935" cy="7200900"/>
          </a:xfrm>
        </p:grpSpPr>
        <p:sp>
          <p:nvSpPr>
            <p:cNvPr id="4" name="object 4"/>
            <p:cNvSpPr/>
            <p:nvPr/>
          </p:nvSpPr>
          <p:spPr>
            <a:xfrm>
              <a:off x="10172700" y="1028700"/>
              <a:ext cx="6083935" cy="7200900"/>
            </a:xfrm>
            <a:custGeom>
              <a:avLst/>
              <a:gdLst/>
              <a:ahLst/>
              <a:cxnLst/>
              <a:rect l="l" t="t" r="r" b="b"/>
              <a:pathLst>
                <a:path w="6083934" h="7200900">
                  <a:moveTo>
                    <a:pt x="6083808" y="0"/>
                  </a:moveTo>
                  <a:lnTo>
                    <a:pt x="0" y="0"/>
                  </a:lnTo>
                  <a:lnTo>
                    <a:pt x="0" y="7200900"/>
                  </a:lnTo>
                  <a:lnTo>
                    <a:pt x="6083808" y="7200900"/>
                  </a:lnTo>
                  <a:lnTo>
                    <a:pt x="6083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754611" y="7012006"/>
              <a:ext cx="3377565" cy="143510"/>
            </a:xfrm>
            <a:custGeom>
              <a:avLst/>
              <a:gdLst/>
              <a:ahLst/>
              <a:cxnLst/>
              <a:rect l="l" t="t" r="r" b="b"/>
              <a:pathLst>
                <a:path w="3377565" h="143509">
                  <a:moveTo>
                    <a:pt x="1770403" y="0"/>
                  </a:moveTo>
                  <a:lnTo>
                    <a:pt x="1606780" y="0"/>
                  </a:lnTo>
                  <a:lnTo>
                    <a:pt x="1446258" y="650"/>
                  </a:lnTo>
                  <a:lnTo>
                    <a:pt x="1290464" y="1923"/>
                  </a:lnTo>
                  <a:lnTo>
                    <a:pt x="1140103" y="3786"/>
                  </a:lnTo>
                  <a:lnTo>
                    <a:pt x="995885" y="6212"/>
                  </a:lnTo>
                  <a:lnTo>
                    <a:pt x="858516" y="9168"/>
                  </a:lnTo>
                  <a:lnTo>
                    <a:pt x="728705" y="12624"/>
                  </a:lnTo>
                  <a:lnTo>
                    <a:pt x="607158" y="16552"/>
                  </a:lnTo>
                  <a:lnTo>
                    <a:pt x="494585" y="20919"/>
                  </a:lnTo>
                  <a:lnTo>
                    <a:pt x="391692" y="25697"/>
                  </a:lnTo>
                  <a:lnTo>
                    <a:pt x="299188" y="30854"/>
                  </a:lnTo>
                  <a:lnTo>
                    <a:pt x="257052" y="33566"/>
                  </a:lnTo>
                  <a:lnTo>
                    <a:pt x="217779" y="36361"/>
                  </a:lnTo>
                  <a:lnTo>
                    <a:pt x="148175" y="42187"/>
                  </a:lnTo>
                  <a:lnTo>
                    <a:pt x="91081" y="48302"/>
                  </a:lnTo>
                  <a:lnTo>
                    <a:pt x="47207" y="54676"/>
                  </a:lnTo>
                  <a:lnTo>
                    <a:pt x="7730" y="64656"/>
                  </a:lnTo>
                  <a:lnTo>
                    <a:pt x="0" y="71545"/>
                  </a:lnTo>
                  <a:lnTo>
                    <a:pt x="1947" y="75010"/>
                  </a:lnTo>
                  <a:lnTo>
                    <a:pt x="47207" y="88413"/>
                  </a:lnTo>
                  <a:lnTo>
                    <a:pt x="91081" y="94787"/>
                  </a:lnTo>
                  <a:lnTo>
                    <a:pt x="148175" y="100902"/>
                  </a:lnTo>
                  <a:lnTo>
                    <a:pt x="217779" y="106728"/>
                  </a:lnTo>
                  <a:lnTo>
                    <a:pt x="257052" y="109524"/>
                  </a:lnTo>
                  <a:lnTo>
                    <a:pt x="299188" y="112235"/>
                  </a:lnTo>
                  <a:lnTo>
                    <a:pt x="391692" y="117393"/>
                  </a:lnTo>
                  <a:lnTo>
                    <a:pt x="494585" y="122170"/>
                  </a:lnTo>
                  <a:lnTo>
                    <a:pt x="607158" y="126538"/>
                  </a:lnTo>
                  <a:lnTo>
                    <a:pt x="728705" y="130465"/>
                  </a:lnTo>
                  <a:lnTo>
                    <a:pt x="858516" y="133922"/>
                  </a:lnTo>
                  <a:lnTo>
                    <a:pt x="995885" y="136878"/>
                  </a:lnTo>
                  <a:lnTo>
                    <a:pt x="1140103" y="139303"/>
                  </a:lnTo>
                  <a:lnTo>
                    <a:pt x="1290464" y="141167"/>
                  </a:lnTo>
                  <a:lnTo>
                    <a:pt x="1446258" y="142439"/>
                  </a:lnTo>
                  <a:lnTo>
                    <a:pt x="1606780" y="143090"/>
                  </a:lnTo>
                  <a:lnTo>
                    <a:pt x="1770403" y="143090"/>
                  </a:lnTo>
                  <a:lnTo>
                    <a:pt x="1930925" y="142439"/>
                  </a:lnTo>
                  <a:lnTo>
                    <a:pt x="2086719" y="141167"/>
                  </a:lnTo>
                  <a:lnTo>
                    <a:pt x="2237080" y="139303"/>
                  </a:lnTo>
                  <a:lnTo>
                    <a:pt x="2381298" y="136878"/>
                  </a:lnTo>
                  <a:lnTo>
                    <a:pt x="2518667" y="133922"/>
                  </a:lnTo>
                  <a:lnTo>
                    <a:pt x="2648478" y="130465"/>
                  </a:lnTo>
                  <a:lnTo>
                    <a:pt x="2770025" y="126538"/>
                  </a:lnTo>
                  <a:lnTo>
                    <a:pt x="2882598" y="122170"/>
                  </a:lnTo>
                  <a:lnTo>
                    <a:pt x="2985491" y="117393"/>
                  </a:lnTo>
                  <a:lnTo>
                    <a:pt x="3077995" y="112235"/>
                  </a:lnTo>
                  <a:lnTo>
                    <a:pt x="3120131" y="109524"/>
                  </a:lnTo>
                  <a:lnTo>
                    <a:pt x="3159404" y="106728"/>
                  </a:lnTo>
                  <a:lnTo>
                    <a:pt x="3229008" y="100902"/>
                  </a:lnTo>
                  <a:lnTo>
                    <a:pt x="3286102" y="94787"/>
                  </a:lnTo>
                  <a:lnTo>
                    <a:pt x="3329976" y="88413"/>
                  </a:lnTo>
                  <a:lnTo>
                    <a:pt x="3369453" y="78433"/>
                  </a:lnTo>
                  <a:lnTo>
                    <a:pt x="3377184" y="71545"/>
                  </a:lnTo>
                  <a:lnTo>
                    <a:pt x="3375236" y="68079"/>
                  </a:lnTo>
                  <a:lnTo>
                    <a:pt x="3329976" y="54676"/>
                  </a:lnTo>
                  <a:lnTo>
                    <a:pt x="3286102" y="48302"/>
                  </a:lnTo>
                  <a:lnTo>
                    <a:pt x="3229008" y="42187"/>
                  </a:lnTo>
                  <a:lnTo>
                    <a:pt x="3159404" y="36361"/>
                  </a:lnTo>
                  <a:lnTo>
                    <a:pt x="3120131" y="33566"/>
                  </a:lnTo>
                  <a:lnTo>
                    <a:pt x="3077995" y="30854"/>
                  </a:lnTo>
                  <a:lnTo>
                    <a:pt x="2985491" y="25697"/>
                  </a:lnTo>
                  <a:lnTo>
                    <a:pt x="2882598" y="20919"/>
                  </a:lnTo>
                  <a:lnTo>
                    <a:pt x="2770025" y="16552"/>
                  </a:lnTo>
                  <a:lnTo>
                    <a:pt x="2648478" y="12624"/>
                  </a:lnTo>
                  <a:lnTo>
                    <a:pt x="2518667" y="9168"/>
                  </a:lnTo>
                  <a:lnTo>
                    <a:pt x="2381298" y="6212"/>
                  </a:lnTo>
                  <a:lnTo>
                    <a:pt x="2237080" y="3786"/>
                  </a:lnTo>
                  <a:lnTo>
                    <a:pt x="2086719" y="1923"/>
                  </a:lnTo>
                  <a:lnTo>
                    <a:pt x="1930925" y="650"/>
                  </a:lnTo>
                  <a:lnTo>
                    <a:pt x="1770403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5388" y="1927860"/>
              <a:ext cx="4337304" cy="528828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8900" y="812384"/>
            <a:ext cx="3377183" cy="3791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78573" y="284734"/>
            <a:ext cx="2729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K</a:t>
            </a:r>
            <a:r>
              <a:rPr spc="-45" dirty="0"/>
              <a:t>e</a:t>
            </a:r>
            <a:r>
              <a:rPr spc="-25" dirty="0"/>
              <a:t>y</a:t>
            </a:r>
            <a:r>
              <a:rPr spc="-105" dirty="0"/>
              <a:t> </a:t>
            </a:r>
            <a:r>
              <a:rPr spc="-50" dirty="0"/>
              <a:t>T</a:t>
            </a:r>
            <a:r>
              <a:rPr spc="-40" dirty="0"/>
              <a:t>a</a:t>
            </a:r>
            <a:r>
              <a:rPr spc="10" dirty="0"/>
              <a:t>ke</a:t>
            </a:r>
            <a:r>
              <a:rPr spc="20" dirty="0"/>
              <a:t>a</a:t>
            </a:r>
            <a:r>
              <a:rPr spc="-40" dirty="0"/>
              <a:t>wa</a:t>
            </a:r>
            <a:r>
              <a:rPr spc="-25" dirty="0"/>
              <a:t>y</a:t>
            </a:r>
            <a:r>
              <a:rPr spc="-55" dirty="0"/>
              <a:t>s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223" y="2107438"/>
            <a:ext cx="202691" cy="1950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223" y="2998977"/>
            <a:ext cx="202691" cy="19507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223" y="3890517"/>
            <a:ext cx="202691" cy="1950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223" y="4782058"/>
            <a:ext cx="202691" cy="19507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56512" y="1974240"/>
            <a:ext cx="8652510" cy="3846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includes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different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types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models,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each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unique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traits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uses.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Autoencoders,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neural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network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type,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condense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decode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data,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serving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tasks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like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generating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images.</a:t>
            </a:r>
            <a:endParaRPr sz="2200">
              <a:latin typeface="Lucida Sans Unicode"/>
              <a:cs typeface="Lucida Sans Unicode"/>
            </a:endParaRPr>
          </a:p>
          <a:p>
            <a:pPr marL="12700" marR="189865">
              <a:lnSpc>
                <a:spcPct val="114100"/>
              </a:lnSpc>
              <a:spcBef>
                <a:spcPts val="1000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revolutionizes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technology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interaction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but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demands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ethical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attention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to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aspects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like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privacy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misuse.</a:t>
            </a:r>
            <a:endParaRPr sz="2200">
              <a:latin typeface="Lucida Sans Unicode"/>
              <a:cs typeface="Lucida Sans Unicode"/>
            </a:endParaRPr>
          </a:p>
          <a:p>
            <a:pPr marL="12700" marR="570230">
              <a:lnSpc>
                <a:spcPct val="113900"/>
              </a:lnSpc>
              <a:spcBef>
                <a:spcPts val="1000"/>
              </a:spcBef>
            </a:pP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RAG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enhances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language processing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by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blending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retrieval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generation,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using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existing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knowledge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for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contextually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relevant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information.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9263" y="1341876"/>
            <a:ext cx="9876123" cy="6207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5478" y="285368"/>
            <a:ext cx="3764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Additional</a:t>
            </a:r>
            <a:r>
              <a:rPr spc="-120" dirty="0"/>
              <a:t> </a:t>
            </a:r>
            <a:r>
              <a:rPr spc="-35" dirty="0"/>
              <a:t>Resources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209544"/>
            <a:ext cx="4741163" cy="24185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00802" y="2026691"/>
            <a:ext cx="9627870" cy="3720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700" indent="-342900">
              <a:lnSpc>
                <a:spcPct val="1141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Nah,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F.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F.,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Zheng,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R.,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Cai,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J.,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Siau,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K.,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65" dirty="0">
                <a:solidFill>
                  <a:srgbClr val="404040"/>
                </a:solidFill>
                <a:latin typeface="Lucida Sans Unicode"/>
                <a:cs typeface="Lucida Sans Unicode"/>
              </a:rPr>
              <a:t>&amp;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Chen,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L.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(2023).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ChatGPT: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Applications,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challenges,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AI-human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collaboration.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Journal </a:t>
            </a:r>
            <a:r>
              <a:rPr sz="2200" spc="-6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Information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Technology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Case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Application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Research, 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25(3), 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277– 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3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0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4.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ht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155" dirty="0">
                <a:solidFill>
                  <a:srgbClr val="404040"/>
                </a:solidFill>
                <a:latin typeface="Lucida Sans Unicode"/>
                <a:cs typeface="Lucida Sans Unicode"/>
              </a:rPr>
              <a:t>ps://</a:t>
            </a:r>
            <a:r>
              <a:rPr sz="2200" spc="-204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oi.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170" dirty="0">
                <a:solidFill>
                  <a:srgbClr val="404040"/>
                </a:solidFill>
                <a:latin typeface="Lucida Sans Unicode"/>
                <a:cs typeface="Lucida Sans Unicode"/>
              </a:rPr>
              <a:t>rg/10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.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1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0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8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0</a:t>
            </a:r>
            <a:r>
              <a:rPr sz="2200" spc="-345" dirty="0">
                <a:solidFill>
                  <a:srgbClr val="404040"/>
                </a:solidFill>
                <a:latin typeface="Lucida Sans Unicode"/>
                <a:cs typeface="Lucida Sans Unicode"/>
              </a:rPr>
              <a:t>/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1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5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2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2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8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0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5</a:t>
            </a:r>
            <a:r>
              <a:rPr sz="2200" spc="-165" dirty="0">
                <a:solidFill>
                  <a:srgbClr val="404040"/>
                </a:solidFill>
                <a:latin typeface="Lucida Sans Unicode"/>
                <a:cs typeface="Lucida Sans Unicode"/>
              </a:rPr>
              <a:t>3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.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2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0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2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3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.</a:t>
            </a:r>
            <a:r>
              <a:rPr sz="2200" spc="-160" dirty="0">
                <a:solidFill>
                  <a:srgbClr val="404040"/>
                </a:solidFill>
                <a:latin typeface="Lucida Sans Unicode"/>
                <a:cs typeface="Lucida Sans Unicode"/>
              </a:rPr>
              <a:t>2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2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3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3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8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14</a:t>
            </a:r>
            <a:endParaRPr sz="2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Arial MT"/>
              <a:buChar char="•"/>
            </a:pPr>
            <a:endParaRPr sz="3250">
              <a:latin typeface="Lucida Sans Unicode"/>
              <a:cs typeface="Lucida Sans Unicode"/>
            </a:endParaRPr>
          </a:p>
          <a:p>
            <a:pPr marL="355600" marR="5080" indent="-342900">
              <a:lnSpc>
                <a:spcPct val="11399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Bandi, </a:t>
            </a:r>
            <a:r>
              <a:rPr sz="2200" spc="-135" dirty="0">
                <a:solidFill>
                  <a:srgbClr val="404040"/>
                </a:solidFill>
                <a:latin typeface="Lucida Sans Unicode"/>
                <a:cs typeface="Lucida Sans Unicode"/>
              </a:rPr>
              <a:t>A.,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Adapa,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P. 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V.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S. 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R., </a:t>
            </a:r>
            <a:r>
              <a:rPr sz="2200" spc="65" dirty="0">
                <a:solidFill>
                  <a:srgbClr val="404040"/>
                </a:solidFill>
                <a:latin typeface="Lucida Sans Unicode"/>
                <a:cs typeface="Lucida Sans Unicode"/>
              </a:rPr>
              <a:t>&amp;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Kuchi, 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Y.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E. 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V.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P. 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K. 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(2023).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The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power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 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AI: </a:t>
            </a:r>
            <a:r>
              <a:rPr sz="2200" spc="5" dirty="0">
                <a:solidFill>
                  <a:srgbClr val="404040"/>
                </a:solidFill>
                <a:latin typeface="Lucida Sans Unicode"/>
                <a:cs typeface="Lucida Sans Unicode"/>
              </a:rPr>
              <a:t>a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review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of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requirements,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models,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Input–Output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formats,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evaluation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metrics,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challenges. 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Future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Internet,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15(8),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260. </a:t>
            </a:r>
            <a:r>
              <a:rPr sz="2200" spc="-6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https://doi.org/10.3390/fi15080260</a:t>
            </a:r>
            <a:endParaRPr sz="22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3391" y="816911"/>
            <a:ext cx="4666488" cy="38004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17917" y="295401"/>
            <a:ext cx="8197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404040"/>
                </a:solidFill>
                <a:latin typeface="Tahoma"/>
                <a:cs typeface="Tahoma"/>
              </a:rPr>
              <a:t>Q&amp;A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2192" y="816863"/>
            <a:ext cx="995172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635" cy="8229600"/>
            <a:chOff x="0" y="0"/>
            <a:chExt cx="16256635" cy="8229600"/>
          </a:xfrm>
        </p:grpSpPr>
        <p:sp>
          <p:nvSpPr>
            <p:cNvPr id="3" name="object 3"/>
            <p:cNvSpPr/>
            <p:nvPr/>
          </p:nvSpPr>
          <p:spPr>
            <a:xfrm>
              <a:off x="4884419" y="4501896"/>
              <a:ext cx="3060700" cy="2981325"/>
            </a:xfrm>
            <a:custGeom>
              <a:avLst/>
              <a:gdLst/>
              <a:ahLst/>
              <a:cxnLst/>
              <a:rect l="l" t="t" r="r" b="b"/>
              <a:pathLst>
                <a:path w="3060700" h="2981325">
                  <a:moveTo>
                    <a:pt x="3060191" y="0"/>
                  </a:moveTo>
                  <a:lnTo>
                    <a:pt x="0" y="0"/>
                  </a:lnTo>
                  <a:lnTo>
                    <a:pt x="0" y="2798317"/>
                  </a:lnTo>
                  <a:lnTo>
                    <a:pt x="6525" y="2846859"/>
                  </a:lnTo>
                  <a:lnTo>
                    <a:pt x="24939" y="2890482"/>
                  </a:lnTo>
                  <a:lnTo>
                    <a:pt x="53498" y="2927445"/>
                  </a:lnTo>
                  <a:lnTo>
                    <a:pt x="90461" y="2956004"/>
                  </a:lnTo>
                  <a:lnTo>
                    <a:pt x="134084" y="2974418"/>
                  </a:lnTo>
                  <a:lnTo>
                    <a:pt x="182625" y="2980943"/>
                  </a:lnTo>
                  <a:lnTo>
                    <a:pt x="2877565" y="2980943"/>
                  </a:lnTo>
                  <a:lnTo>
                    <a:pt x="2926107" y="2974418"/>
                  </a:lnTo>
                  <a:lnTo>
                    <a:pt x="2969730" y="2956004"/>
                  </a:lnTo>
                  <a:lnTo>
                    <a:pt x="3006693" y="2927445"/>
                  </a:lnTo>
                  <a:lnTo>
                    <a:pt x="3035252" y="2890482"/>
                  </a:lnTo>
                  <a:lnTo>
                    <a:pt x="3053666" y="2846859"/>
                  </a:lnTo>
                  <a:lnTo>
                    <a:pt x="3060191" y="2798317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84419" y="4501896"/>
              <a:ext cx="3060700" cy="2981325"/>
            </a:xfrm>
            <a:custGeom>
              <a:avLst/>
              <a:gdLst/>
              <a:ahLst/>
              <a:cxnLst/>
              <a:rect l="l" t="t" r="r" b="b"/>
              <a:pathLst>
                <a:path w="3060700" h="2981325">
                  <a:moveTo>
                    <a:pt x="0" y="0"/>
                  </a:moveTo>
                  <a:lnTo>
                    <a:pt x="3060191" y="0"/>
                  </a:lnTo>
                  <a:lnTo>
                    <a:pt x="3060191" y="2798317"/>
                  </a:lnTo>
                  <a:lnTo>
                    <a:pt x="3053666" y="2846859"/>
                  </a:lnTo>
                  <a:lnTo>
                    <a:pt x="3035252" y="2890482"/>
                  </a:lnTo>
                  <a:lnTo>
                    <a:pt x="3006693" y="2927445"/>
                  </a:lnTo>
                  <a:lnTo>
                    <a:pt x="2969730" y="2956004"/>
                  </a:lnTo>
                  <a:lnTo>
                    <a:pt x="2926107" y="2974418"/>
                  </a:lnTo>
                  <a:lnTo>
                    <a:pt x="2877565" y="2980943"/>
                  </a:lnTo>
                  <a:lnTo>
                    <a:pt x="182625" y="2980943"/>
                  </a:lnTo>
                  <a:lnTo>
                    <a:pt x="134084" y="2974418"/>
                  </a:lnTo>
                  <a:lnTo>
                    <a:pt x="90461" y="2956004"/>
                  </a:lnTo>
                  <a:lnTo>
                    <a:pt x="53498" y="2927445"/>
                  </a:lnTo>
                  <a:lnTo>
                    <a:pt x="24939" y="2890482"/>
                  </a:lnTo>
                  <a:lnTo>
                    <a:pt x="6525" y="2846859"/>
                  </a:lnTo>
                  <a:lnTo>
                    <a:pt x="0" y="279831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141721" y="5325236"/>
            <a:ext cx="261874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Enhances user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experiences in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va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rious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appl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cati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o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ns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78070" y="4175505"/>
            <a:ext cx="6583045" cy="3314065"/>
            <a:chOff x="4878070" y="4175505"/>
            <a:chExt cx="6583045" cy="3314065"/>
          </a:xfrm>
        </p:grpSpPr>
        <p:sp>
          <p:nvSpPr>
            <p:cNvPr id="7" name="object 7"/>
            <p:cNvSpPr/>
            <p:nvPr/>
          </p:nvSpPr>
          <p:spPr>
            <a:xfrm>
              <a:off x="4884420" y="4419599"/>
              <a:ext cx="3060700" cy="88900"/>
            </a:xfrm>
            <a:custGeom>
              <a:avLst/>
              <a:gdLst/>
              <a:ahLst/>
              <a:cxnLst/>
              <a:rect l="l" t="t" r="r" b="b"/>
              <a:pathLst>
                <a:path w="3060700" h="88900">
                  <a:moveTo>
                    <a:pt x="3060192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3060192" y="88391"/>
                  </a:lnTo>
                  <a:lnTo>
                    <a:pt x="306019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84420" y="4419599"/>
              <a:ext cx="3060700" cy="88900"/>
            </a:xfrm>
            <a:custGeom>
              <a:avLst/>
              <a:gdLst/>
              <a:ahLst/>
              <a:cxnLst/>
              <a:rect l="l" t="t" r="r" b="b"/>
              <a:pathLst>
                <a:path w="3060700" h="88900">
                  <a:moveTo>
                    <a:pt x="0" y="88391"/>
                  </a:moveTo>
                  <a:lnTo>
                    <a:pt x="3060192" y="88391"/>
                  </a:lnTo>
                  <a:lnTo>
                    <a:pt x="3060192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11824" y="4181855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203453" y="0"/>
                  </a:moveTo>
                  <a:lnTo>
                    <a:pt x="0" y="219456"/>
                  </a:lnTo>
                  <a:lnTo>
                    <a:pt x="406907" y="219456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1824" y="4181855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0" y="219456"/>
                  </a:moveTo>
                  <a:lnTo>
                    <a:pt x="203453" y="0"/>
                  </a:lnTo>
                  <a:lnTo>
                    <a:pt x="406907" y="219456"/>
                  </a:lnTo>
                  <a:lnTo>
                    <a:pt x="0" y="21945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4191" y="4501895"/>
              <a:ext cx="3060700" cy="2981325"/>
            </a:xfrm>
            <a:custGeom>
              <a:avLst/>
              <a:gdLst/>
              <a:ahLst/>
              <a:cxnLst/>
              <a:rect l="l" t="t" r="r" b="b"/>
              <a:pathLst>
                <a:path w="3060700" h="2981325">
                  <a:moveTo>
                    <a:pt x="3060191" y="0"/>
                  </a:moveTo>
                  <a:lnTo>
                    <a:pt x="0" y="0"/>
                  </a:lnTo>
                  <a:lnTo>
                    <a:pt x="0" y="2798317"/>
                  </a:lnTo>
                  <a:lnTo>
                    <a:pt x="6525" y="2846859"/>
                  </a:lnTo>
                  <a:lnTo>
                    <a:pt x="24939" y="2890482"/>
                  </a:lnTo>
                  <a:lnTo>
                    <a:pt x="53498" y="2927445"/>
                  </a:lnTo>
                  <a:lnTo>
                    <a:pt x="90461" y="2956004"/>
                  </a:lnTo>
                  <a:lnTo>
                    <a:pt x="134084" y="2974418"/>
                  </a:lnTo>
                  <a:lnTo>
                    <a:pt x="182625" y="2980943"/>
                  </a:lnTo>
                  <a:lnTo>
                    <a:pt x="2877565" y="2980943"/>
                  </a:lnTo>
                  <a:lnTo>
                    <a:pt x="2926107" y="2974418"/>
                  </a:lnTo>
                  <a:lnTo>
                    <a:pt x="2969730" y="2956004"/>
                  </a:lnTo>
                  <a:lnTo>
                    <a:pt x="3006693" y="2927445"/>
                  </a:lnTo>
                  <a:lnTo>
                    <a:pt x="3035252" y="2890482"/>
                  </a:lnTo>
                  <a:lnTo>
                    <a:pt x="3053666" y="2846859"/>
                  </a:lnTo>
                  <a:lnTo>
                    <a:pt x="3060191" y="2798317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4191" y="4501895"/>
              <a:ext cx="3060700" cy="2981325"/>
            </a:xfrm>
            <a:custGeom>
              <a:avLst/>
              <a:gdLst/>
              <a:ahLst/>
              <a:cxnLst/>
              <a:rect l="l" t="t" r="r" b="b"/>
              <a:pathLst>
                <a:path w="3060700" h="2981325">
                  <a:moveTo>
                    <a:pt x="0" y="0"/>
                  </a:moveTo>
                  <a:lnTo>
                    <a:pt x="3060191" y="0"/>
                  </a:lnTo>
                  <a:lnTo>
                    <a:pt x="3060191" y="2798317"/>
                  </a:lnTo>
                  <a:lnTo>
                    <a:pt x="3053666" y="2846859"/>
                  </a:lnTo>
                  <a:lnTo>
                    <a:pt x="3035252" y="2890482"/>
                  </a:lnTo>
                  <a:lnTo>
                    <a:pt x="3006693" y="2927445"/>
                  </a:lnTo>
                  <a:lnTo>
                    <a:pt x="2969730" y="2956004"/>
                  </a:lnTo>
                  <a:lnTo>
                    <a:pt x="2926107" y="2974418"/>
                  </a:lnTo>
                  <a:lnTo>
                    <a:pt x="2877565" y="2980943"/>
                  </a:lnTo>
                  <a:lnTo>
                    <a:pt x="182625" y="2980943"/>
                  </a:lnTo>
                  <a:lnTo>
                    <a:pt x="134084" y="2974418"/>
                  </a:lnTo>
                  <a:lnTo>
                    <a:pt x="90461" y="2956004"/>
                  </a:lnTo>
                  <a:lnTo>
                    <a:pt x="53498" y="2927445"/>
                  </a:lnTo>
                  <a:lnTo>
                    <a:pt x="24939" y="2890482"/>
                  </a:lnTo>
                  <a:lnTo>
                    <a:pt x="6525" y="2846859"/>
                  </a:lnTo>
                  <a:lnTo>
                    <a:pt x="0" y="279831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35694" y="5325236"/>
            <a:ext cx="24504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Ass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st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in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complex  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problem-solving, </a:t>
            </a:r>
            <a:r>
              <a:rPr sz="2200" spc="-8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u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c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h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Lucida Sans Unicode"/>
                <a:cs typeface="Lucida Sans Unicode"/>
              </a:rPr>
              <a:t>hea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lthcare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387842" y="4175505"/>
            <a:ext cx="6583045" cy="3314065"/>
            <a:chOff x="8387842" y="4175505"/>
            <a:chExt cx="6583045" cy="3314065"/>
          </a:xfrm>
        </p:grpSpPr>
        <p:sp>
          <p:nvSpPr>
            <p:cNvPr id="15" name="object 15"/>
            <p:cNvSpPr/>
            <p:nvPr/>
          </p:nvSpPr>
          <p:spPr>
            <a:xfrm>
              <a:off x="8394192" y="4419599"/>
              <a:ext cx="3060700" cy="88900"/>
            </a:xfrm>
            <a:custGeom>
              <a:avLst/>
              <a:gdLst/>
              <a:ahLst/>
              <a:cxnLst/>
              <a:rect l="l" t="t" r="r" b="b"/>
              <a:pathLst>
                <a:path w="3060700" h="88900">
                  <a:moveTo>
                    <a:pt x="3060192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3060192" y="88391"/>
                  </a:lnTo>
                  <a:lnTo>
                    <a:pt x="306019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94192" y="4419599"/>
              <a:ext cx="3060700" cy="88900"/>
            </a:xfrm>
            <a:custGeom>
              <a:avLst/>
              <a:gdLst/>
              <a:ahLst/>
              <a:cxnLst/>
              <a:rect l="l" t="t" r="r" b="b"/>
              <a:pathLst>
                <a:path w="3060700" h="88900">
                  <a:moveTo>
                    <a:pt x="0" y="88391"/>
                  </a:moveTo>
                  <a:lnTo>
                    <a:pt x="3060192" y="88391"/>
                  </a:lnTo>
                  <a:lnTo>
                    <a:pt x="3060192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21596" y="4181855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203453" y="0"/>
                  </a:moveTo>
                  <a:lnTo>
                    <a:pt x="0" y="219456"/>
                  </a:lnTo>
                  <a:lnTo>
                    <a:pt x="406907" y="219456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21596" y="4181855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0" y="219456"/>
                  </a:moveTo>
                  <a:lnTo>
                    <a:pt x="203453" y="0"/>
                  </a:lnTo>
                  <a:lnTo>
                    <a:pt x="406907" y="219456"/>
                  </a:lnTo>
                  <a:lnTo>
                    <a:pt x="0" y="21945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03964" y="4501895"/>
              <a:ext cx="3060700" cy="2981325"/>
            </a:xfrm>
            <a:custGeom>
              <a:avLst/>
              <a:gdLst/>
              <a:ahLst/>
              <a:cxnLst/>
              <a:rect l="l" t="t" r="r" b="b"/>
              <a:pathLst>
                <a:path w="3060700" h="2981325">
                  <a:moveTo>
                    <a:pt x="3060191" y="0"/>
                  </a:moveTo>
                  <a:lnTo>
                    <a:pt x="0" y="0"/>
                  </a:lnTo>
                  <a:lnTo>
                    <a:pt x="0" y="2798317"/>
                  </a:lnTo>
                  <a:lnTo>
                    <a:pt x="6525" y="2846859"/>
                  </a:lnTo>
                  <a:lnTo>
                    <a:pt x="24939" y="2890482"/>
                  </a:lnTo>
                  <a:lnTo>
                    <a:pt x="53498" y="2927445"/>
                  </a:lnTo>
                  <a:lnTo>
                    <a:pt x="90461" y="2956004"/>
                  </a:lnTo>
                  <a:lnTo>
                    <a:pt x="134084" y="2974418"/>
                  </a:lnTo>
                  <a:lnTo>
                    <a:pt x="182625" y="2980943"/>
                  </a:lnTo>
                  <a:lnTo>
                    <a:pt x="2877566" y="2980943"/>
                  </a:lnTo>
                  <a:lnTo>
                    <a:pt x="2926107" y="2974418"/>
                  </a:lnTo>
                  <a:lnTo>
                    <a:pt x="2969730" y="2956004"/>
                  </a:lnTo>
                  <a:lnTo>
                    <a:pt x="3006693" y="2927445"/>
                  </a:lnTo>
                  <a:lnTo>
                    <a:pt x="3035252" y="2890482"/>
                  </a:lnTo>
                  <a:lnTo>
                    <a:pt x="3053666" y="2846859"/>
                  </a:lnTo>
                  <a:lnTo>
                    <a:pt x="3060191" y="2798317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903964" y="4501895"/>
              <a:ext cx="3060700" cy="2981325"/>
            </a:xfrm>
            <a:custGeom>
              <a:avLst/>
              <a:gdLst/>
              <a:ahLst/>
              <a:cxnLst/>
              <a:rect l="l" t="t" r="r" b="b"/>
              <a:pathLst>
                <a:path w="3060700" h="2981325">
                  <a:moveTo>
                    <a:pt x="0" y="0"/>
                  </a:moveTo>
                  <a:lnTo>
                    <a:pt x="3060191" y="0"/>
                  </a:lnTo>
                  <a:lnTo>
                    <a:pt x="3060191" y="2798317"/>
                  </a:lnTo>
                  <a:lnTo>
                    <a:pt x="3053666" y="2846859"/>
                  </a:lnTo>
                  <a:lnTo>
                    <a:pt x="3035252" y="2890482"/>
                  </a:lnTo>
                  <a:lnTo>
                    <a:pt x="3006693" y="2927445"/>
                  </a:lnTo>
                  <a:lnTo>
                    <a:pt x="2969730" y="2956004"/>
                  </a:lnTo>
                  <a:lnTo>
                    <a:pt x="2926107" y="2974418"/>
                  </a:lnTo>
                  <a:lnTo>
                    <a:pt x="2877566" y="2980943"/>
                  </a:lnTo>
                  <a:lnTo>
                    <a:pt x="182625" y="2980943"/>
                  </a:lnTo>
                  <a:lnTo>
                    <a:pt x="134084" y="2974418"/>
                  </a:lnTo>
                  <a:lnTo>
                    <a:pt x="90461" y="2956004"/>
                  </a:lnTo>
                  <a:lnTo>
                    <a:pt x="53498" y="2927445"/>
                  </a:lnTo>
                  <a:lnTo>
                    <a:pt x="24939" y="2890482"/>
                  </a:lnTo>
                  <a:lnTo>
                    <a:pt x="6525" y="2846859"/>
                  </a:lnTo>
                  <a:lnTo>
                    <a:pt x="0" y="279831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221336" y="5325236"/>
            <a:ext cx="249618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3240" marR="5080" indent="-510540">
              <a:lnSpc>
                <a:spcPct val="100000"/>
              </a:lnSpc>
              <a:spcBef>
                <a:spcPts val="95"/>
              </a:spcBef>
            </a:pPr>
            <a:r>
              <a:rPr sz="2200" spc="-15" dirty="0">
                <a:solidFill>
                  <a:srgbClr val="404040"/>
                </a:solidFill>
                <a:latin typeface="Lucida Sans Unicode"/>
                <a:cs typeface="Lucida Sans Unicode"/>
              </a:rPr>
              <a:t>Le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rn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s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an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d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adapts,  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refining </a:t>
            </a: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its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capabilities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over</a:t>
            </a:r>
            <a:r>
              <a:rPr sz="2200" spc="-14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time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68297" y="4175505"/>
            <a:ext cx="13602335" cy="3314065"/>
            <a:chOff x="1368297" y="4175505"/>
            <a:chExt cx="13602335" cy="3314065"/>
          </a:xfrm>
        </p:grpSpPr>
        <p:sp>
          <p:nvSpPr>
            <p:cNvPr id="23" name="object 23"/>
            <p:cNvSpPr/>
            <p:nvPr/>
          </p:nvSpPr>
          <p:spPr>
            <a:xfrm>
              <a:off x="11903964" y="4419599"/>
              <a:ext cx="3060700" cy="88900"/>
            </a:xfrm>
            <a:custGeom>
              <a:avLst/>
              <a:gdLst/>
              <a:ahLst/>
              <a:cxnLst/>
              <a:rect l="l" t="t" r="r" b="b"/>
              <a:pathLst>
                <a:path w="3060700" h="88900">
                  <a:moveTo>
                    <a:pt x="3060191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3060191" y="88391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903964" y="4419599"/>
              <a:ext cx="3060700" cy="88900"/>
            </a:xfrm>
            <a:custGeom>
              <a:avLst/>
              <a:gdLst/>
              <a:ahLst/>
              <a:cxnLst/>
              <a:rect l="l" t="t" r="r" b="b"/>
              <a:pathLst>
                <a:path w="3060700" h="88900">
                  <a:moveTo>
                    <a:pt x="0" y="88391"/>
                  </a:moveTo>
                  <a:lnTo>
                    <a:pt x="3060191" y="88391"/>
                  </a:lnTo>
                  <a:lnTo>
                    <a:pt x="3060191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231367" y="4181855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203453" y="0"/>
                  </a:moveTo>
                  <a:lnTo>
                    <a:pt x="0" y="219456"/>
                  </a:lnTo>
                  <a:lnTo>
                    <a:pt x="406908" y="219456"/>
                  </a:lnTo>
                  <a:lnTo>
                    <a:pt x="20345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231367" y="4181855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4" h="219710">
                  <a:moveTo>
                    <a:pt x="0" y="219456"/>
                  </a:moveTo>
                  <a:lnTo>
                    <a:pt x="203453" y="0"/>
                  </a:lnTo>
                  <a:lnTo>
                    <a:pt x="406908" y="219456"/>
                  </a:lnTo>
                  <a:lnTo>
                    <a:pt x="0" y="21945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4647" y="4501895"/>
              <a:ext cx="3060700" cy="2981325"/>
            </a:xfrm>
            <a:custGeom>
              <a:avLst/>
              <a:gdLst/>
              <a:ahLst/>
              <a:cxnLst/>
              <a:rect l="l" t="t" r="r" b="b"/>
              <a:pathLst>
                <a:path w="3060700" h="2981325">
                  <a:moveTo>
                    <a:pt x="3060191" y="0"/>
                  </a:moveTo>
                  <a:lnTo>
                    <a:pt x="0" y="0"/>
                  </a:lnTo>
                  <a:lnTo>
                    <a:pt x="0" y="2798317"/>
                  </a:lnTo>
                  <a:lnTo>
                    <a:pt x="6525" y="2846859"/>
                  </a:lnTo>
                  <a:lnTo>
                    <a:pt x="24939" y="2890482"/>
                  </a:lnTo>
                  <a:lnTo>
                    <a:pt x="53498" y="2927445"/>
                  </a:lnTo>
                  <a:lnTo>
                    <a:pt x="90461" y="2956004"/>
                  </a:lnTo>
                  <a:lnTo>
                    <a:pt x="134084" y="2974418"/>
                  </a:lnTo>
                  <a:lnTo>
                    <a:pt x="182626" y="2980943"/>
                  </a:lnTo>
                  <a:lnTo>
                    <a:pt x="2877566" y="2980943"/>
                  </a:lnTo>
                  <a:lnTo>
                    <a:pt x="2926107" y="2974418"/>
                  </a:lnTo>
                  <a:lnTo>
                    <a:pt x="2969730" y="2956004"/>
                  </a:lnTo>
                  <a:lnTo>
                    <a:pt x="3006693" y="2927445"/>
                  </a:lnTo>
                  <a:lnTo>
                    <a:pt x="3035252" y="2890482"/>
                  </a:lnTo>
                  <a:lnTo>
                    <a:pt x="3053666" y="2846859"/>
                  </a:lnTo>
                  <a:lnTo>
                    <a:pt x="3060191" y="2798317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74647" y="4501895"/>
              <a:ext cx="3060700" cy="2981325"/>
            </a:xfrm>
            <a:custGeom>
              <a:avLst/>
              <a:gdLst/>
              <a:ahLst/>
              <a:cxnLst/>
              <a:rect l="l" t="t" r="r" b="b"/>
              <a:pathLst>
                <a:path w="3060700" h="2981325">
                  <a:moveTo>
                    <a:pt x="0" y="0"/>
                  </a:moveTo>
                  <a:lnTo>
                    <a:pt x="3060191" y="0"/>
                  </a:lnTo>
                  <a:lnTo>
                    <a:pt x="3060191" y="2798317"/>
                  </a:lnTo>
                  <a:lnTo>
                    <a:pt x="3053666" y="2846859"/>
                  </a:lnTo>
                  <a:lnTo>
                    <a:pt x="3035252" y="2890482"/>
                  </a:lnTo>
                  <a:lnTo>
                    <a:pt x="3006693" y="2927445"/>
                  </a:lnTo>
                  <a:lnTo>
                    <a:pt x="2969730" y="2956004"/>
                  </a:lnTo>
                  <a:lnTo>
                    <a:pt x="2926107" y="2974418"/>
                  </a:lnTo>
                  <a:lnTo>
                    <a:pt x="2877566" y="2980943"/>
                  </a:lnTo>
                  <a:lnTo>
                    <a:pt x="182626" y="2980943"/>
                  </a:lnTo>
                  <a:lnTo>
                    <a:pt x="134084" y="2974418"/>
                  </a:lnTo>
                  <a:lnTo>
                    <a:pt x="90461" y="2956004"/>
                  </a:lnTo>
                  <a:lnTo>
                    <a:pt x="53498" y="2927445"/>
                  </a:lnTo>
                  <a:lnTo>
                    <a:pt x="24939" y="2890482"/>
                  </a:lnTo>
                  <a:lnTo>
                    <a:pt x="6525" y="2846859"/>
                  </a:lnTo>
                  <a:lnTo>
                    <a:pt x="0" y="279831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787144" y="5325236"/>
            <a:ext cx="23050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200" spc="-70" dirty="0">
                <a:solidFill>
                  <a:srgbClr val="404040"/>
                </a:solidFill>
                <a:latin typeface="Lucida Sans Unicode"/>
                <a:cs typeface="Lucida Sans Unicode"/>
              </a:rPr>
              <a:t>Tailors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cont</a:t>
            </a:r>
            <a:r>
              <a:rPr sz="2200" spc="-30" dirty="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sz="2200" spc="-35" dirty="0">
                <a:solidFill>
                  <a:srgbClr val="404040"/>
                </a:solidFill>
                <a:latin typeface="Lucida Sans Unicode"/>
                <a:cs typeface="Lucida Sans Unicode"/>
              </a:rPr>
              <a:t>nt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o 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individual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preferences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368297" y="817833"/>
            <a:ext cx="12924155" cy="3696970"/>
            <a:chOff x="1368297" y="817833"/>
            <a:chExt cx="12924155" cy="3696970"/>
          </a:xfrm>
        </p:grpSpPr>
        <p:sp>
          <p:nvSpPr>
            <p:cNvPr id="31" name="object 31"/>
            <p:cNvSpPr/>
            <p:nvPr/>
          </p:nvSpPr>
          <p:spPr>
            <a:xfrm>
              <a:off x="1374647" y="4419599"/>
              <a:ext cx="3060700" cy="88900"/>
            </a:xfrm>
            <a:custGeom>
              <a:avLst/>
              <a:gdLst/>
              <a:ahLst/>
              <a:cxnLst/>
              <a:rect l="l" t="t" r="r" b="b"/>
              <a:pathLst>
                <a:path w="3060700" h="88900">
                  <a:moveTo>
                    <a:pt x="3060191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3060191" y="88391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74647" y="4419599"/>
              <a:ext cx="3060700" cy="88900"/>
            </a:xfrm>
            <a:custGeom>
              <a:avLst/>
              <a:gdLst/>
              <a:ahLst/>
              <a:cxnLst/>
              <a:rect l="l" t="t" r="r" b="b"/>
              <a:pathLst>
                <a:path w="3060700" h="88900">
                  <a:moveTo>
                    <a:pt x="0" y="88391"/>
                  </a:moveTo>
                  <a:lnTo>
                    <a:pt x="3060191" y="88391"/>
                  </a:lnTo>
                  <a:lnTo>
                    <a:pt x="3060191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02051" y="4181855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5" h="219710">
                  <a:moveTo>
                    <a:pt x="203454" y="0"/>
                  </a:moveTo>
                  <a:lnTo>
                    <a:pt x="0" y="219456"/>
                  </a:lnTo>
                  <a:lnTo>
                    <a:pt x="406908" y="219456"/>
                  </a:lnTo>
                  <a:lnTo>
                    <a:pt x="20345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02051" y="4181855"/>
              <a:ext cx="407034" cy="219710"/>
            </a:xfrm>
            <a:custGeom>
              <a:avLst/>
              <a:gdLst/>
              <a:ahLst/>
              <a:cxnLst/>
              <a:rect l="l" t="t" r="r" b="b"/>
              <a:pathLst>
                <a:path w="407035" h="219710">
                  <a:moveTo>
                    <a:pt x="0" y="219456"/>
                  </a:moveTo>
                  <a:lnTo>
                    <a:pt x="203454" y="0"/>
                  </a:lnTo>
                  <a:lnTo>
                    <a:pt x="406908" y="219456"/>
                  </a:lnTo>
                  <a:lnTo>
                    <a:pt x="0" y="219456"/>
                  </a:lnTo>
                  <a:close/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62911" y="1862327"/>
              <a:ext cx="1819910" cy="1819910"/>
            </a:xfrm>
            <a:custGeom>
              <a:avLst/>
              <a:gdLst/>
              <a:ahLst/>
              <a:cxnLst/>
              <a:rect l="l" t="t" r="r" b="b"/>
              <a:pathLst>
                <a:path w="1819910" h="1819910">
                  <a:moveTo>
                    <a:pt x="1819655" y="0"/>
                  </a:moveTo>
                  <a:lnTo>
                    <a:pt x="540893" y="0"/>
                  </a:lnTo>
                  <a:lnTo>
                    <a:pt x="494225" y="1985"/>
                  </a:lnTo>
                  <a:lnTo>
                    <a:pt x="448660" y="7834"/>
                  </a:lnTo>
                  <a:lnTo>
                    <a:pt x="404359" y="17382"/>
                  </a:lnTo>
                  <a:lnTo>
                    <a:pt x="361484" y="30469"/>
                  </a:lnTo>
                  <a:lnTo>
                    <a:pt x="320199" y="46932"/>
                  </a:lnTo>
                  <a:lnTo>
                    <a:pt x="280664" y="66608"/>
                  </a:lnTo>
                  <a:lnTo>
                    <a:pt x="243044" y="89334"/>
                  </a:lnTo>
                  <a:lnTo>
                    <a:pt x="207500" y="114949"/>
                  </a:lnTo>
                  <a:lnTo>
                    <a:pt x="174194" y="143290"/>
                  </a:lnTo>
                  <a:lnTo>
                    <a:pt x="143290" y="174194"/>
                  </a:lnTo>
                  <a:lnTo>
                    <a:pt x="114949" y="207500"/>
                  </a:lnTo>
                  <a:lnTo>
                    <a:pt x="89334" y="243044"/>
                  </a:lnTo>
                  <a:lnTo>
                    <a:pt x="66608" y="280664"/>
                  </a:lnTo>
                  <a:lnTo>
                    <a:pt x="46932" y="320199"/>
                  </a:lnTo>
                  <a:lnTo>
                    <a:pt x="30469" y="361484"/>
                  </a:lnTo>
                  <a:lnTo>
                    <a:pt x="17382" y="404359"/>
                  </a:lnTo>
                  <a:lnTo>
                    <a:pt x="7834" y="448660"/>
                  </a:lnTo>
                  <a:lnTo>
                    <a:pt x="1985" y="494225"/>
                  </a:lnTo>
                  <a:lnTo>
                    <a:pt x="0" y="540893"/>
                  </a:lnTo>
                  <a:lnTo>
                    <a:pt x="0" y="1819656"/>
                  </a:lnTo>
                  <a:lnTo>
                    <a:pt x="1278763" y="1819656"/>
                  </a:lnTo>
                  <a:lnTo>
                    <a:pt x="1325430" y="1817670"/>
                  </a:lnTo>
                  <a:lnTo>
                    <a:pt x="1370995" y="1811821"/>
                  </a:lnTo>
                  <a:lnTo>
                    <a:pt x="1415296" y="1802273"/>
                  </a:lnTo>
                  <a:lnTo>
                    <a:pt x="1458171" y="1789186"/>
                  </a:lnTo>
                  <a:lnTo>
                    <a:pt x="1499456" y="1772723"/>
                  </a:lnTo>
                  <a:lnTo>
                    <a:pt x="1538991" y="1753047"/>
                  </a:lnTo>
                  <a:lnTo>
                    <a:pt x="1576611" y="1730321"/>
                  </a:lnTo>
                  <a:lnTo>
                    <a:pt x="1612155" y="1704706"/>
                  </a:lnTo>
                  <a:lnTo>
                    <a:pt x="1645461" y="1676365"/>
                  </a:lnTo>
                  <a:lnTo>
                    <a:pt x="1676365" y="1645461"/>
                  </a:lnTo>
                  <a:lnTo>
                    <a:pt x="1704706" y="1612155"/>
                  </a:lnTo>
                  <a:lnTo>
                    <a:pt x="1730321" y="1576611"/>
                  </a:lnTo>
                  <a:lnTo>
                    <a:pt x="1753047" y="1538991"/>
                  </a:lnTo>
                  <a:lnTo>
                    <a:pt x="1772723" y="1499456"/>
                  </a:lnTo>
                  <a:lnTo>
                    <a:pt x="1789186" y="1458171"/>
                  </a:lnTo>
                  <a:lnTo>
                    <a:pt x="1802273" y="1415296"/>
                  </a:lnTo>
                  <a:lnTo>
                    <a:pt x="1811821" y="1370995"/>
                  </a:lnTo>
                  <a:lnTo>
                    <a:pt x="1817670" y="1325430"/>
                  </a:lnTo>
                  <a:lnTo>
                    <a:pt x="1819655" y="1278763"/>
                  </a:lnTo>
                  <a:lnTo>
                    <a:pt x="1819655" y="0"/>
                  </a:lnTo>
                  <a:close/>
                </a:path>
              </a:pathLst>
            </a:custGeom>
            <a:solidFill>
              <a:srgbClr val="838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9704" y="2406180"/>
              <a:ext cx="90181" cy="9023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4432" y="2624237"/>
              <a:ext cx="90181" cy="9023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509438" y="2255642"/>
              <a:ext cx="619760" cy="689610"/>
            </a:xfrm>
            <a:custGeom>
              <a:avLst/>
              <a:gdLst/>
              <a:ahLst/>
              <a:cxnLst/>
              <a:rect l="l" t="t" r="r" b="b"/>
              <a:pathLst>
                <a:path w="619760" h="689610">
                  <a:moveTo>
                    <a:pt x="346980" y="0"/>
                  </a:moveTo>
                  <a:lnTo>
                    <a:pt x="298243" y="0"/>
                  </a:lnTo>
                  <a:lnTo>
                    <a:pt x="249919" y="7365"/>
                  </a:lnTo>
                  <a:lnTo>
                    <a:pt x="202835" y="22097"/>
                  </a:lnTo>
                  <a:lnTo>
                    <a:pt x="157816" y="44194"/>
                  </a:lnTo>
                  <a:lnTo>
                    <a:pt x="116735" y="72999"/>
                  </a:lnTo>
                  <a:lnTo>
                    <a:pt x="81176" y="107329"/>
                  </a:lnTo>
                  <a:lnTo>
                    <a:pt x="51532" y="146394"/>
                  </a:lnTo>
                  <a:lnTo>
                    <a:pt x="28197" y="189405"/>
                  </a:lnTo>
                  <a:lnTo>
                    <a:pt x="11568" y="235572"/>
                  </a:lnTo>
                  <a:lnTo>
                    <a:pt x="2037" y="284108"/>
                  </a:lnTo>
                  <a:lnTo>
                    <a:pt x="0" y="334221"/>
                  </a:lnTo>
                  <a:lnTo>
                    <a:pt x="3792" y="384583"/>
                  </a:lnTo>
                  <a:lnTo>
                    <a:pt x="14950" y="433125"/>
                  </a:lnTo>
                  <a:lnTo>
                    <a:pt x="33146" y="479101"/>
                  </a:lnTo>
                  <a:lnTo>
                    <a:pt x="58053" y="521764"/>
                  </a:lnTo>
                  <a:lnTo>
                    <a:pt x="89341" y="560370"/>
                  </a:lnTo>
                  <a:lnTo>
                    <a:pt x="126682" y="594172"/>
                  </a:lnTo>
                  <a:lnTo>
                    <a:pt x="126683" y="689129"/>
                  </a:lnTo>
                  <a:lnTo>
                    <a:pt x="275352" y="540463"/>
                  </a:lnTo>
                  <a:lnTo>
                    <a:pt x="205054" y="540463"/>
                  </a:lnTo>
                  <a:lnTo>
                    <a:pt x="192171" y="513609"/>
                  </a:lnTo>
                  <a:lnTo>
                    <a:pt x="188463" y="512534"/>
                  </a:lnTo>
                  <a:lnTo>
                    <a:pt x="140639" y="512534"/>
                  </a:lnTo>
                  <a:lnTo>
                    <a:pt x="119167" y="491051"/>
                  </a:lnTo>
                  <a:lnTo>
                    <a:pt x="128830" y="463122"/>
                  </a:lnTo>
                  <a:lnTo>
                    <a:pt x="125810" y="457466"/>
                  </a:lnTo>
                  <a:lnTo>
                    <a:pt x="123193" y="451709"/>
                  </a:lnTo>
                  <a:lnTo>
                    <a:pt x="120979" y="445751"/>
                  </a:lnTo>
                  <a:lnTo>
                    <a:pt x="119167" y="439490"/>
                  </a:lnTo>
                  <a:lnTo>
                    <a:pt x="92328" y="426600"/>
                  </a:lnTo>
                  <a:lnTo>
                    <a:pt x="92328" y="396523"/>
                  </a:lnTo>
                  <a:lnTo>
                    <a:pt x="119167" y="383633"/>
                  </a:lnTo>
                  <a:lnTo>
                    <a:pt x="120979" y="377373"/>
                  </a:lnTo>
                  <a:lnTo>
                    <a:pt x="123193" y="371415"/>
                  </a:lnTo>
                  <a:lnTo>
                    <a:pt x="125810" y="365658"/>
                  </a:lnTo>
                  <a:lnTo>
                    <a:pt x="128830" y="360001"/>
                  </a:lnTo>
                  <a:lnTo>
                    <a:pt x="119167" y="332073"/>
                  </a:lnTo>
                  <a:lnTo>
                    <a:pt x="140639" y="310589"/>
                  </a:lnTo>
                  <a:lnTo>
                    <a:pt x="192171" y="310589"/>
                  </a:lnTo>
                  <a:lnTo>
                    <a:pt x="205054" y="283735"/>
                  </a:lnTo>
                  <a:lnTo>
                    <a:pt x="263028" y="283735"/>
                  </a:lnTo>
                  <a:lnTo>
                    <a:pt x="253365" y="274068"/>
                  </a:lnTo>
                  <a:lnTo>
                    <a:pt x="263028" y="246139"/>
                  </a:lnTo>
                  <a:lnTo>
                    <a:pt x="260008" y="240483"/>
                  </a:lnTo>
                  <a:lnTo>
                    <a:pt x="257391" y="234726"/>
                  </a:lnTo>
                  <a:lnTo>
                    <a:pt x="255177" y="228768"/>
                  </a:lnTo>
                  <a:lnTo>
                    <a:pt x="253365" y="222507"/>
                  </a:lnTo>
                  <a:lnTo>
                    <a:pt x="226526" y="209617"/>
                  </a:lnTo>
                  <a:lnTo>
                    <a:pt x="226526" y="179540"/>
                  </a:lnTo>
                  <a:lnTo>
                    <a:pt x="253365" y="166650"/>
                  </a:lnTo>
                  <a:lnTo>
                    <a:pt x="255177" y="160390"/>
                  </a:lnTo>
                  <a:lnTo>
                    <a:pt x="257391" y="154431"/>
                  </a:lnTo>
                  <a:lnTo>
                    <a:pt x="260008" y="148674"/>
                  </a:lnTo>
                  <a:lnTo>
                    <a:pt x="263028" y="143018"/>
                  </a:lnTo>
                  <a:lnTo>
                    <a:pt x="254439" y="115090"/>
                  </a:lnTo>
                  <a:lnTo>
                    <a:pt x="275911" y="93606"/>
                  </a:lnTo>
                  <a:lnTo>
                    <a:pt x="327443" y="93606"/>
                  </a:lnTo>
                  <a:lnTo>
                    <a:pt x="340326" y="66752"/>
                  </a:lnTo>
                  <a:lnTo>
                    <a:pt x="519204" y="66752"/>
                  </a:lnTo>
                  <a:lnTo>
                    <a:pt x="487407" y="44194"/>
                  </a:lnTo>
                  <a:lnTo>
                    <a:pt x="442388" y="22097"/>
                  </a:lnTo>
                  <a:lnTo>
                    <a:pt x="395304" y="7365"/>
                  </a:lnTo>
                  <a:lnTo>
                    <a:pt x="346980" y="0"/>
                  </a:lnTo>
                  <a:close/>
                </a:path>
                <a:path w="619760" h="689610">
                  <a:moveTo>
                    <a:pt x="270543" y="505015"/>
                  </a:moveTo>
                  <a:lnTo>
                    <a:pt x="264890" y="508036"/>
                  </a:lnTo>
                  <a:lnTo>
                    <a:pt x="259136" y="510655"/>
                  </a:lnTo>
                  <a:lnTo>
                    <a:pt x="253181" y="512870"/>
                  </a:lnTo>
                  <a:lnTo>
                    <a:pt x="246924" y="514683"/>
                  </a:lnTo>
                  <a:lnTo>
                    <a:pt x="235114" y="540463"/>
                  </a:lnTo>
                  <a:lnTo>
                    <a:pt x="275352" y="540463"/>
                  </a:lnTo>
                  <a:lnTo>
                    <a:pt x="301132" y="514683"/>
                  </a:lnTo>
                  <a:lnTo>
                    <a:pt x="298456" y="514683"/>
                  </a:lnTo>
                  <a:lnTo>
                    <a:pt x="270543" y="505015"/>
                  </a:lnTo>
                  <a:close/>
                </a:path>
                <a:path w="619760" h="689610">
                  <a:moveTo>
                    <a:pt x="333584" y="310590"/>
                  </a:moveTo>
                  <a:lnTo>
                    <a:pt x="300603" y="310590"/>
                  </a:lnTo>
                  <a:lnTo>
                    <a:pt x="322075" y="332073"/>
                  </a:lnTo>
                  <a:lnTo>
                    <a:pt x="312413" y="360002"/>
                  </a:lnTo>
                  <a:lnTo>
                    <a:pt x="315432" y="365658"/>
                  </a:lnTo>
                  <a:lnTo>
                    <a:pt x="318049" y="371415"/>
                  </a:lnTo>
                  <a:lnTo>
                    <a:pt x="320263" y="377373"/>
                  </a:lnTo>
                  <a:lnTo>
                    <a:pt x="322075" y="383633"/>
                  </a:lnTo>
                  <a:lnTo>
                    <a:pt x="348914" y="396524"/>
                  </a:lnTo>
                  <a:lnTo>
                    <a:pt x="347841" y="428749"/>
                  </a:lnTo>
                  <a:lnTo>
                    <a:pt x="321001" y="441639"/>
                  </a:lnTo>
                  <a:lnTo>
                    <a:pt x="319190" y="447899"/>
                  </a:lnTo>
                  <a:lnTo>
                    <a:pt x="316975" y="453858"/>
                  </a:lnTo>
                  <a:lnTo>
                    <a:pt x="314358" y="459615"/>
                  </a:lnTo>
                  <a:lnTo>
                    <a:pt x="311339" y="465271"/>
                  </a:lnTo>
                  <a:lnTo>
                    <a:pt x="319928" y="493199"/>
                  </a:lnTo>
                  <a:lnTo>
                    <a:pt x="298456" y="514683"/>
                  </a:lnTo>
                  <a:lnTo>
                    <a:pt x="301132" y="514683"/>
                  </a:lnTo>
                  <a:lnTo>
                    <a:pt x="493413" y="322406"/>
                  </a:lnTo>
                  <a:lnTo>
                    <a:pt x="339252" y="322405"/>
                  </a:lnTo>
                  <a:lnTo>
                    <a:pt x="333584" y="310590"/>
                  </a:lnTo>
                  <a:close/>
                </a:path>
                <a:path w="619760" h="689610">
                  <a:moveTo>
                    <a:pt x="168552" y="503941"/>
                  </a:moveTo>
                  <a:lnTo>
                    <a:pt x="140639" y="512534"/>
                  </a:lnTo>
                  <a:lnTo>
                    <a:pt x="188463" y="512534"/>
                  </a:lnTo>
                  <a:lnTo>
                    <a:pt x="185914" y="511796"/>
                  </a:lnTo>
                  <a:lnTo>
                    <a:pt x="179959" y="509580"/>
                  </a:lnTo>
                  <a:lnTo>
                    <a:pt x="174205" y="506962"/>
                  </a:lnTo>
                  <a:lnTo>
                    <a:pt x="168552" y="503941"/>
                  </a:lnTo>
                  <a:close/>
                </a:path>
                <a:path w="619760" h="689610">
                  <a:moveTo>
                    <a:pt x="405814" y="286958"/>
                  </a:moveTo>
                  <a:lnTo>
                    <a:pt x="400161" y="289979"/>
                  </a:lnTo>
                  <a:lnTo>
                    <a:pt x="394408" y="292597"/>
                  </a:lnTo>
                  <a:lnTo>
                    <a:pt x="388452" y="294813"/>
                  </a:lnTo>
                  <a:lnTo>
                    <a:pt x="382195" y="296625"/>
                  </a:lnTo>
                  <a:lnTo>
                    <a:pt x="369312" y="322405"/>
                  </a:lnTo>
                  <a:lnTo>
                    <a:pt x="493413" y="322406"/>
                  </a:lnTo>
                  <a:lnTo>
                    <a:pt x="519194" y="296625"/>
                  </a:lnTo>
                  <a:lnTo>
                    <a:pt x="433728" y="296625"/>
                  </a:lnTo>
                  <a:lnTo>
                    <a:pt x="405814" y="286958"/>
                  </a:lnTo>
                  <a:close/>
                </a:path>
                <a:path w="619760" h="689610">
                  <a:moveTo>
                    <a:pt x="192171" y="310589"/>
                  </a:moveTo>
                  <a:lnTo>
                    <a:pt x="140639" y="310589"/>
                  </a:lnTo>
                  <a:lnTo>
                    <a:pt x="168552" y="320257"/>
                  </a:lnTo>
                  <a:lnTo>
                    <a:pt x="174205" y="317236"/>
                  </a:lnTo>
                  <a:lnTo>
                    <a:pt x="179959" y="314618"/>
                  </a:lnTo>
                  <a:lnTo>
                    <a:pt x="185914" y="312402"/>
                  </a:lnTo>
                  <a:lnTo>
                    <a:pt x="192171" y="310589"/>
                  </a:lnTo>
                  <a:close/>
                </a:path>
                <a:path w="619760" h="689610">
                  <a:moveTo>
                    <a:pt x="263028" y="283735"/>
                  </a:moveTo>
                  <a:lnTo>
                    <a:pt x="236188" y="283735"/>
                  </a:lnTo>
                  <a:lnTo>
                    <a:pt x="249071" y="310589"/>
                  </a:lnTo>
                  <a:lnTo>
                    <a:pt x="255328" y="312402"/>
                  </a:lnTo>
                  <a:lnTo>
                    <a:pt x="261283" y="314618"/>
                  </a:lnTo>
                  <a:lnTo>
                    <a:pt x="267037" y="317236"/>
                  </a:lnTo>
                  <a:lnTo>
                    <a:pt x="272690" y="320257"/>
                  </a:lnTo>
                  <a:lnTo>
                    <a:pt x="300603" y="310590"/>
                  </a:lnTo>
                  <a:lnTo>
                    <a:pt x="333584" y="310590"/>
                  </a:lnTo>
                  <a:lnTo>
                    <a:pt x="326369" y="295551"/>
                  </a:lnTo>
                  <a:lnTo>
                    <a:pt x="274837" y="295551"/>
                  </a:lnTo>
                  <a:lnTo>
                    <a:pt x="263028" y="283735"/>
                  </a:lnTo>
                  <a:close/>
                </a:path>
                <a:path w="619760" h="689610">
                  <a:moveTo>
                    <a:pt x="548294" y="92532"/>
                  </a:moveTo>
                  <a:lnTo>
                    <a:pt x="434801" y="92532"/>
                  </a:lnTo>
                  <a:lnTo>
                    <a:pt x="456273" y="114016"/>
                  </a:lnTo>
                  <a:lnTo>
                    <a:pt x="446611" y="141944"/>
                  </a:lnTo>
                  <a:lnTo>
                    <a:pt x="449630" y="147600"/>
                  </a:lnTo>
                  <a:lnTo>
                    <a:pt x="452247" y="153357"/>
                  </a:lnTo>
                  <a:lnTo>
                    <a:pt x="454461" y="159316"/>
                  </a:lnTo>
                  <a:lnTo>
                    <a:pt x="456273" y="165576"/>
                  </a:lnTo>
                  <a:lnTo>
                    <a:pt x="483112" y="178466"/>
                  </a:lnTo>
                  <a:lnTo>
                    <a:pt x="483112" y="210691"/>
                  </a:lnTo>
                  <a:lnTo>
                    <a:pt x="456273" y="223581"/>
                  </a:lnTo>
                  <a:lnTo>
                    <a:pt x="454293" y="229842"/>
                  </a:lnTo>
                  <a:lnTo>
                    <a:pt x="451710" y="235800"/>
                  </a:lnTo>
                  <a:lnTo>
                    <a:pt x="448724" y="241557"/>
                  </a:lnTo>
                  <a:lnTo>
                    <a:pt x="445537" y="247213"/>
                  </a:lnTo>
                  <a:lnTo>
                    <a:pt x="455199" y="275142"/>
                  </a:lnTo>
                  <a:lnTo>
                    <a:pt x="433728" y="296625"/>
                  </a:lnTo>
                  <a:lnTo>
                    <a:pt x="519194" y="296625"/>
                  </a:lnTo>
                  <a:lnTo>
                    <a:pt x="619428" y="196393"/>
                  </a:lnTo>
                  <a:lnTo>
                    <a:pt x="617026" y="189743"/>
                  </a:lnTo>
                  <a:lnTo>
                    <a:pt x="593692" y="146845"/>
                  </a:lnTo>
                  <a:lnTo>
                    <a:pt x="564047" y="107799"/>
                  </a:lnTo>
                  <a:lnTo>
                    <a:pt x="548294" y="92532"/>
                  </a:lnTo>
                  <a:close/>
                </a:path>
                <a:path w="619760" h="689610">
                  <a:moveTo>
                    <a:pt x="302750" y="285883"/>
                  </a:moveTo>
                  <a:lnTo>
                    <a:pt x="274837" y="295551"/>
                  </a:lnTo>
                  <a:lnTo>
                    <a:pt x="326369" y="295551"/>
                  </a:lnTo>
                  <a:lnTo>
                    <a:pt x="320112" y="293738"/>
                  </a:lnTo>
                  <a:lnTo>
                    <a:pt x="314157" y="291523"/>
                  </a:lnTo>
                  <a:lnTo>
                    <a:pt x="308403" y="288905"/>
                  </a:lnTo>
                  <a:lnTo>
                    <a:pt x="302750" y="285883"/>
                  </a:lnTo>
                  <a:close/>
                </a:path>
                <a:path w="619760" h="689610">
                  <a:moveTo>
                    <a:pt x="327443" y="93606"/>
                  </a:moveTo>
                  <a:lnTo>
                    <a:pt x="275911" y="93606"/>
                  </a:lnTo>
                  <a:lnTo>
                    <a:pt x="303824" y="103274"/>
                  </a:lnTo>
                  <a:lnTo>
                    <a:pt x="309477" y="100253"/>
                  </a:lnTo>
                  <a:lnTo>
                    <a:pt x="315231" y="97634"/>
                  </a:lnTo>
                  <a:lnTo>
                    <a:pt x="321186" y="95419"/>
                  </a:lnTo>
                  <a:lnTo>
                    <a:pt x="327443" y="93606"/>
                  </a:lnTo>
                  <a:close/>
                </a:path>
                <a:path w="619760" h="689610">
                  <a:moveTo>
                    <a:pt x="519204" y="66752"/>
                  </a:moveTo>
                  <a:lnTo>
                    <a:pt x="370386" y="66752"/>
                  </a:lnTo>
                  <a:lnTo>
                    <a:pt x="383269" y="92532"/>
                  </a:lnTo>
                  <a:lnTo>
                    <a:pt x="389526" y="94345"/>
                  </a:lnTo>
                  <a:lnTo>
                    <a:pt x="395481" y="96560"/>
                  </a:lnTo>
                  <a:lnTo>
                    <a:pt x="401235" y="99179"/>
                  </a:lnTo>
                  <a:lnTo>
                    <a:pt x="406888" y="102200"/>
                  </a:lnTo>
                  <a:lnTo>
                    <a:pt x="434801" y="92532"/>
                  </a:lnTo>
                  <a:lnTo>
                    <a:pt x="548294" y="92532"/>
                  </a:lnTo>
                  <a:lnTo>
                    <a:pt x="528488" y="73338"/>
                  </a:lnTo>
                  <a:lnTo>
                    <a:pt x="519204" y="66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66588" y="1862327"/>
              <a:ext cx="1819910" cy="1819910"/>
            </a:xfrm>
            <a:custGeom>
              <a:avLst/>
              <a:gdLst/>
              <a:ahLst/>
              <a:cxnLst/>
              <a:rect l="l" t="t" r="r" b="b"/>
              <a:pathLst>
                <a:path w="1819909" h="1819910">
                  <a:moveTo>
                    <a:pt x="1819656" y="0"/>
                  </a:moveTo>
                  <a:lnTo>
                    <a:pt x="540892" y="0"/>
                  </a:lnTo>
                  <a:lnTo>
                    <a:pt x="494225" y="1985"/>
                  </a:lnTo>
                  <a:lnTo>
                    <a:pt x="448660" y="7834"/>
                  </a:lnTo>
                  <a:lnTo>
                    <a:pt x="404359" y="17382"/>
                  </a:lnTo>
                  <a:lnTo>
                    <a:pt x="361484" y="30469"/>
                  </a:lnTo>
                  <a:lnTo>
                    <a:pt x="320199" y="46932"/>
                  </a:lnTo>
                  <a:lnTo>
                    <a:pt x="280664" y="66608"/>
                  </a:lnTo>
                  <a:lnTo>
                    <a:pt x="243044" y="89334"/>
                  </a:lnTo>
                  <a:lnTo>
                    <a:pt x="207500" y="114949"/>
                  </a:lnTo>
                  <a:lnTo>
                    <a:pt x="174194" y="143290"/>
                  </a:lnTo>
                  <a:lnTo>
                    <a:pt x="143290" y="174194"/>
                  </a:lnTo>
                  <a:lnTo>
                    <a:pt x="114949" y="207500"/>
                  </a:lnTo>
                  <a:lnTo>
                    <a:pt x="89334" y="243044"/>
                  </a:lnTo>
                  <a:lnTo>
                    <a:pt x="66608" y="280664"/>
                  </a:lnTo>
                  <a:lnTo>
                    <a:pt x="46932" y="320199"/>
                  </a:lnTo>
                  <a:lnTo>
                    <a:pt x="30469" y="361484"/>
                  </a:lnTo>
                  <a:lnTo>
                    <a:pt x="17382" y="404359"/>
                  </a:lnTo>
                  <a:lnTo>
                    <a:pt x="7834" y="448660"/>
                  </a:lnTo>
                  <a:lnTo>
                    <a:pt x="1985" y="494225"/>
                  </a:lnTo>
                  <a:lnTo>
                    <a:pt x="0" y="540893"/>
                  </a:lnTo>
                  <a:lnTo>
                    <a:pt x="0" y="1819656"/>
                  </a:lnTo>
                  <a:lnTo>
                    <a:pt x="1278763" y="1819656"/>
                  </a:lnTo>
                  <a:lnTo>
                    <a:pt x="1325430" y="1817670"/>
                  </a:lnTo>
                  <a:lnTo>
                    <a:pt x="1370995" y="1811821"/>
                  </a:lnTo>
                  <a:lnTo>
                    <a:pt x="1415296" y="1802273"/>
                  </a:lnTo>
                  <a:lnTo>
                    <a:pt x="1458171" y="1789186"/>
                  </a:lnTo>
                  <a:lnTo>
                    <a:pt x="1499456" y="1772723"/>
                  </a:lnTo>
                  <a:lnTo>
                    <a:pt x="1538991" y="1753047"/>
                  </a:lnTo>
                  <a:lnTo>
                    <a:pt x="1576611" y="1730321"/>
                  </a:lnTo>
                  <a:lnTo>
                    <a:pt x="1612155" y="1704706"/>
                  </a:lnTo>
                  <a:lnTo>
                    <a:pt x="1645461" y="1676365"/>
                  </a:lnTo>
                  <a:lnTo>
                    <a:pt x="1676365" y="1645461"/>
                  </a:lnTo>
                  <a:lnTo>
                    <a:pt x="1704706" y="1612155"/>
                  </a:lnTo>
                  <a:lnTo>
                    <a:pt x="1730321" y="1576611"/>
                  </a:lnTo>
                  <a:lnTo>
                    <a:pt x="1753047" y="1538991"/>
                  </a:lnTo>
                  <a:lnTo>
                    <a:pt x="1772723" y="1499456"/>
                  </a:lnTo>
                  <a:lnTo>
                    <a:pt x="1789186" y="1458171"/>
                  </a:lnTo>
                  <a:lnTo>
                    <a:pt x="1802273" y="1415296"/>
                  </a:lnTo>
                  <a:lnTo>
                    <a:pt x="1811821" y="1370995"/>
                  </a:lnTo>
                  <a:lnTo>
                    <a:pt x="1817670" y="1325430"/>
                  </a:lnTo>
                  <a:lnTo>
                    <a:pt x="1819656" y="1278763"/>
                  </a:lnTo>
                  <a:lnTo>
                    <a:pt x="1819656" y="0"/>
                  </a:lnTo>
                  <a:close/>
                </a:path>
              </a:pathLst>
            </a:custGeom>
            <a:solidFill>
              <a:srgbClr val="D071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0419" y="2641317"/>
              <a:ext cx="153106" cy="22710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947308" y="2377185"/>
              <a:ext cx="760095" cy="666115"/>
            </a:xfrm>
            <a:custGeom>
              <a:avLst/>
              <a:gdLst/>
              <a:ahLst/>
              <a:cxnLst/>
              <a:rect l="l" t="t" r="r" b="b"/>
              <a:pathLst>
                <a:path w="760095" h="666114">
                  <a:moveTo>
                    <a:pt x="487895" y="271500"/>
                  </a:moveTo>
                  <a:lnTo>
                    <a:pt x="460908" y="260337"/>
                  </a:lnTo>
                  <a:lnTo>
                    <a:pt x="433920" y="325399"/>
                  </a:lnTo>
                  <a:lnTo>
                    <a:pt x="487895" y="271500"/>
                  </a:lnTo>
                  <a:close/>
                </a:path>
                <a:path w="760095" h="666114">
                  <a:moveTo>
                    <a:pt x="759802" y="0"/>
                  </a:moveTo>
                  <a:lnTo>
                    <a:pt x="612851" y="0"/>
                  </a:lnTo>
                  <a:lnTo>
                    <a:pt x="612851" y="85928"/>
                  </a:lnTo>
                  <a:lnTo>
                    <a:pt x="611162" y="94297"/>
                  </a:lnTo>
                  <a:lnTo>
                    <a:pt x="606564" y="101130"/>
                  </a:lnTo>
                  <a:lnTo>
                    <a:pt x="599719" y="105727"/>
                  </a:lnTo>
                  <a:lnTo>
                    <a:pt x="591350" y="107416"/>
                  </a:lnTo>
                  <a:lnTo>
                    <a:pt x="582980" y="105727"/>
                  </a:lnTo>
                  <a:lnTo>
                    <a:pt x="576148" y="101130"/>
                  </a:lnTo>
                  <a:lnTo>
                    <a:pt x="571538" y="94297"/>
                  </a:lnTo>
                  <a:lnTo>
                    <a:pt x="569849" y="85928"/>
                  </a:lnTo>
                  <a:lnTo>
                    <a:pt x="571538" y="77571"/>
                  </a:lnTo>
                  <a:lnTo>
                    <a:pt x="576148" y="70739"/>
                  </a:lnTo>
                  <a:lnTo>
                    <a:pt x="582980" y="66141"/>
                  </a:lnTo>
                  <a:lnTo>
                    <a:pt x="591350" y="64452"/>
                  </a:lnTo>
                  <a:lnTo>
                    <a:pt x="599719" y="66141"/>
                  </a:lnTo>
                  <a:lnTo>
                    <a:pt x="606564" y="70739"/>
                  </a:lnTo>
                  <a:lnTo>
                    <a:pt x="611162" y="77571"/>
                  </a:lnTo>
                  <a:lnTo>
                    <a:pt x="612851" y="85928"/>
                  </a:lnTo>
                  <a:lnTo>
                    <a:pt x="612851" y="0"/>
                  </a:lnTo>
                  <a:lnTo>
                    <a:pt x="0" y="0"/>
                  </a:lnTo>
                  <a:lnTo>
                    <a:pt x="0" y="665988"/>
                  </a:lnTo>
                  <a:lnTo>
                    <a:pt x="92837" y="665988"/>
                  </a:lnTo>
                  <a:lnTo>
                    <a:pt x="157378" y="601535"/>
                  </a:lnTo>
                  <a:lnTo>
                    <a:pt x="64516" y="601535"/>
                  </a:lnTo>
                  <a:lnTo>
                    <a:pt x="64516" y="171869"/>
                  </a:lnTo>
                  <a:lnTo>
                    <a:pt x="587692" y="171869"/>
                  </a:lnTo>
                  <a:lnTo>
                    <a:pt x="652233" y="107416"/>
                  </a:lnTo>
                  <a:lnTo>
                    <a:pt x="655662" y="103987"/>
                  </a:lnTo>
                  <a:lnTo>
                    <a:pt x="651408" y="101130"/>
                  </a:lnTo>
                  <a:lnTo>
                    <a:pt x="646798" y="94297"/>
                  </a:lnTo>
                  <a:lnTo>
                    <a:pt x="645109" y="85928"/>
                  </a:lnTo>
                  <a:lnTo>
                    <a:pt x="646798" y="77571"/>
                  </a:lnTo>
                  <a:lnTo>
                    <a:pt x="651408" y="70739"/>
                  </a:lnTo>
                  <a:lnTo>
                    <a:pt x="658241" y="66141"/>
                  </a:lnTo>
                  <a:lnTo>
                    <a:pt x="666610" y="64452"/>
                  </a:lnTo>
                  <a:lnTo>
                    <a:pt x="674992" y="66141"/>
                  </a:lnTo>
                  <a:lnTo>
                    <a:pt x="681824" y="70739"/>
                  </a:lnTo>
                  <a:lnTo>
                    <a:pt x="684695" y="75006"/>
                  </a:lnTo>
                  <a:lnTo>
                    <a:pt x="695261" y="64452"/>
                  </a:lnTo>
                  <a:lnTo>
                    <a:pt x="759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70264" y="1862327"/>
              <a:ext cx="1819910" cy="1819910"/>
            </a:xfrm>
            <a:custGeom>
              <a:avLst/>
              <a:gdLst/>
              <a:ahLst/>
              <a:cxnLst/>
              <a:rect l="l" t="t" r="r" b="b"/>
              <a:pathLst>
                <a:path w="1819909" h="1819910">
                  <a:moveTo>
                    <a:pt x="1819655" y="0"/>
                  </a:moveTo>
                  <a:lnTo>
                    <a:pt x="540892" y="0"/>
                  </a:lnTo>
                  <a:lnTo>
                    <a:pt x="494225" y="1985"/>
                  </a:lnTo>
                  <a:lnTo>
                    <a:pt x="448660" y="7834"/>
                  </a:lnTo>
                  <a:lnTo>
                    <a:pt x="404359" y="17382"/>
                  </a:lnTo>
                  <a:lnTo>
                    <a:pt x="361484" y="30469"/>
                  </a:lnTo>
                  <a:lnTo>
                    <a:pt x="320199" y="46932"/>
                  </a:lnTo>
                  <a:lnTo>
                    <a:pt x="280664" y="66608"/>
                  </a:lnTo>
                  <a:lnTo>
                    <a:pt x="243044" y="89334"/>
                  </a:lnTo>
                  <a:lnTo>
                    <a:pt x="207500" y="114949"/>
                  </a:lnTo>
                  <a:lnTo>
                    <a:pt x="174194" y="143290"/>
                  </a:lnTo>
                  <a:lnTo>
                    <a:pt x="143290" y="174194"/>
                  </a:lnTo>
                  <a:lnTo>
                    <a:pt x="114949" y="207500"/>
                  </a:lnTo>
                  <a:lnTo>
                    <a:pt x="89334" y="243044"/>
                  </a:lnTo>
                  <a:lnTo>
                    <a:pt x="66608" y="280664"/>
                  </a:lnTo>
                  <a:lnTo>
                    <a:pt x="46932" y="320199"/>
                  </a:lnTo>
                  <a:lnTo>
                    <a:pt x="30469" y="361484"/>
                  </a:lnTo>
                  <a:lnTo>
                    <a:pt x="17382" y="404359"/>
                  </a:lnTo>
                  <a:lnTo>
                    <a:pt x="7834" y="448660"/>
                  </a:lnTo>
                  <a:lnTo>
                    <a:pt x="1985" y="494225"/>
                  </a:lnTo>
                  <a:lnTo>
                    <a:pt x="0" y="540893"/>
                  </a:lnTo>
                  <a:lnTo>
                    <a:pt x="0" y="1819656"/>
                  </a:lnTo>
                  <a:lnTo>
                    <a:pt x="1278762" y="1819656"/>
                  </a:lnTo>
                  <a:lnTo>
                    <a:pt x="1325430" y="1817670"/>
                  </a:lnTo>
                  <a:lnTo>
                    <a:pt x="1370995" y="1811821"/>
                  </a:lnTo>
                  <a:lnTo>
                    <a:pt x="1415296" y="1802273"/>
                  </a:lnTo>
                  <a:lnTo>
                    <a:pt x="1458171" y="1789186"/>
                  </a:lnTo>
                  <a:lnTo>
                    <a:pt x="1499456" y="1772723"/>
                  </a:lnTo>
                  <a:lnTo>
                    <a:pt x="1538991" y="1753047"/>
                  </a:lnTo>
                  <a:lnTo>
                    <a:pt x="1576611" y="1730321"/>
                  </a:lnTo>
                  <a:lnTo>
                    <a:pt x="1612155" y="1704706"/>
                  </a:lnTo>
                  <a:lnTo>
                    <a:pt x="1645461" y="1676365"/>
                  </a:lnTo>
                  <a:lnTo>
                    <a:pt x="1676365" y="1645461"/>
                  </a:lnTo>
                  <a:lnTo>
                    <a:pt x="1704706" y="1612155"/>
                  </a:lnTo>
                  <a:lnTo>
                    <a:pt x="1730321" y="1576611"/>
                  </a:lnTo>
                  <a:lnTo>
                    <a:pt x="1753047" y="1538991"/>
                  </a:lnTo>
                  <a:lnTo>
                    <a:pt x="1772723" y="1499456"/>
                  </a:lnTo>
                  <a:lnTo>
                    <a:pt x="1789186" y="1458171"/>
                  </a:lnTo>
                  <a:lnTo>
                    <a:pt x="1802273" y="1415296"/>
                  </a:lnTo>
                  <a:lnTo>
                    <a:pt x="1811821" y="1370995"/>
                  </a:lnTo>
                  <a:lnTo>
                    <a:pt x="1817670" y="1325430"/>
                  </a:lnTo>
                  <a:lnTo>
                    <a:pt x="1819655" y="1278763"/>
                  </a:lnTo>
                  <a:lnTo>
                    <a:pt x="1819655" y="0"/>
                  </a:lnTo>
                  <a:close/>
                </a:path>
              </a:pathLst>
            </a:custGeom>
            <a:solidFill>
              <a:srgbClr val="AB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526244" y="2355697"/>
              <a:ext cx="706120" cy="705485"/>
            </a:xfrm>
            <a:custGeom>
              <a:avLst/>
              <a:gdLst/>
              <a:ahLst/>
              <a:cxnLst/>
              <a:rect l="l" t="t" r="r" b="b"/>
              <a:pathLst>
                <a:path w="706120" h="705485">
                  <a:moveTo>
                    <a:pt x="189699" y="515607"/>
                  </a:moveTo>
                  <a:lnTo>
                    <a:pt x="129019" y="515607"/>
                  </a:lnTo>
                  <a:lnTo>
                    <a:pt x="129019" y="576186"/>
                  </a:lnTo>
                  <a:lnTo>
                    <a:pt x="189699" y="515607"/>
                  </a:lnTo>
                  <a:close/>
                </a:path>
                <a:path w="706120" h="705485">
                  <a:moveTo>
                    <a:pt x="258051" y="386702"/>
                  </a:moveTo>
                  <a:lnTo>
                    <a:pt x="0" y="386702"/>
                  </a:lnTo>
                  <a:lnTo>
                    <a:pt x="0" y="705015"/>
                  </a:lnTo>
                  <a:lnTo>
                    <a:pt x="64516" y="640600"/>
                  </a:lnTo>
                  <a:lnTo>
                    <a:pt x="64516" y="451154"/>
                  </a:lnTo>
                  <a:lnTo>
                    <a:pt x="254241" y="451154"/>
                  </a:lnTo>
                  <a:lnTo>
                    <a:pt x="258051" y="447357"/>
                  </a:lnTo>
                  <a:lnTo>
                    <a:pt x="258051" y="386702"/>
                  </a:lnTo>
                  <a:close/>
                </a:path>
                <a:path w="706120" h="705485">
                  <a:moveTo>
                    <a:pt x="516089" y="0"/>
                  </a:moveTo>
                  <a:lnTo>
                    <a:pt x="0" y="0"/>
                  </a:lnTo>
                  <a:lnTo>
                    <a:pt x="0" y="322249"/>
                  </a:lnTo>
                  <a:lnTo>
                    <a:pt x="64516" y="322249"/>
                  </a:lnTo>
                  <a:lnTo>
                    <a:pt x="64516" y="64452"/>
                  </a:lnTo>
                  <a:lnTo>
                    <a:pt x="129019" y="64452"/>
                  </a:lnTo>
                  <a:lnTo>
                    <a:pt x="129019" y="322249"/>
                  </a:lnTo>
                  <a:lnTo>
                    <a:pt x="322554" y="322249"/>
                  </a:lnTo>
                  <a:lnTo>
                    <a:pt x="322554" y="382943"/>
                  </a:lnTo>
                  <a:lnTo>
                    <a:pt x="387070" y="318528"/>
                  </a:lnTo>
                  <a:lnTo>
                    <a:pt x="387070" y="257810"/>
                  </a:lnTo>
                  <a:lnTo>
                    <a:pt x="193535" y="257810"/>
                  </a:lnTo>
                  <a:lnTo>
                    <a:pt x="193535" y="64452"/>
                  </a:lnTo>
                  <a:lnTo>
                    <a:pt x="322554" y="64452"/>
                  </a:lnTo>
                  <a:lnTo>
                    <a:pt x="322554" y="128905"/>
                  </a:lnTo>
                  <a:lnTo>
                    <a:pt x="258051" y="128905"/>
                  </a:lnTo>
                  <a:lnTo>
                    <a:pt x="258051" y="193357"/>
                  </a:lnTo>
                  <a:lnTo>
                    <a:pt x="387070" y="193357"/>
                  </a:lnTo>
                  <a:lnTo>
                    <a:pt x="387070" y="64452"/>
                  </a:lnTo>
                  <a:lnTo>
                    <a:pt x="516089" y="64452"/>
                  </a:lnTo>
                  <a:lnTo>
                    <a:pt x="516089" y="0"/>
                  </a:lnTo>
                  <a:close/>
                </a:path>
                <a:path w="706120" h="705485">
                  <a:moveTo>
                    <a:pt x="576973" y="128905"/>
                  </a:moveTo>
                  <a:lnTo>
                    <a:pt x="451573" y="128905"/>
                  </a:lnTo>
                  <a:lnTo>
                    <a:pt x="451573" y="254114"/>
                  </a:lnTo>
                  <a:lnTo>
                    <a:pt x="576973" y="128905"/>
                  </a:lnTo>
                  <a:close/>
                </a:path>
                <a:path w="706120" h="705485">
                  <a:moveTo>
                    <a:pt x="706069" y="0"/>
                  </a:moveTo>
                  <a:lnTo>
                    <a:pt x="580605" y="0"/>
                  </a:lnTo>
                  <a:lnTo>
                    <a:pt x="580605" y="64452"/>
                  </a:lnTo>
                  <a:lnTo>
                    <a:pt x="641515" y="64452"/>
                  </a:lnTo>
                  <a:lnTo>
                    <a:pt x="7060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473940" y="1862327"/>
              <a:ext cx="1818639" cy="1819910"/>
            </a:xfrm>
            <a:custGeom>
              <a:avLst/>
              <a:gdLst/>
              <a:ahLst/>
              <a:cxnLst/>
              <a:rect l="l" t="t" r="r" b="b"/>
              <a:pathLst>
                <a:path w="1818640" h="1819910">
                  <a:moveTo>
                    <a:pt x="1818131" y="0"/>
                  </a:moveTo>
                  <a:lnTo>
                    <a:pt x="540511" y="0"/>
                  </a:lnTo>
                  <a:lnTo>
                    <a:pt x="491305" y="2208"/>
                  </a:lnTo>
                  <a:lnTo>
                    <a:pt x="443338" y="8706"/>
                  </a:lnTo>
                  <a:lnTo>
                    <a:pt x="396801" y="19303"/>
                  </a:lnTo>
                  <a:lnTo>
                    <a:pt x="351885" y="33808"/>
                  </a:lnTo>
                  <a:lnTo>
                    <a:pt x="308780" y="52032"/>
                  </a:lnTo>
                  <a:lnTo>
                    <a:pt x="267678" y="73782"/>
                  </a:lnTo>
                  <a:lnTo>
                    <a:pt x="228768" y="98869"/>
                  </a:lnTo>
                  <a:lnTo>
                    <a:pt x="192242" y="127101"/>
                  </a:lnTo>
                  <a:lnTo>
                    <a:pt x="158289" y="158289"/>
                  </a:lnTo>
                  <a:lnTo>
                    <a:pt x="127101" y="192242"/>
                  </a:lnTo>
                  <a:lnTo>
                    <a:pt x="98869" y="228768"/>
                  </a:lnTo>
                  <a:lnTo>
                    <a:pt x="73782" y="267678"/>
                  </a:lnTo>
                  <a:lnTo>
                    <a:pt x="52032" y="308780"/>
                  </a:lnTo>
                  <a:lnTo>
                    <a:pt x="33808" y="351885"/>
                  </a:lnTo>
                  <a:lnTo>
                    <a:pt x="19303" y="396801"/>
                  </a:lnTo>
                  <a:lnTo>
                    <a:pt x="8706" y="443338"/>
                  </a:lnTo>
                  <a:lnTo>
                    <a:pt x="2208" y="491305"/>
                  </a:lnTo>
                  <a:lnTo>
                    <a:pt x="0" y="540512"/>
                  </a:lnTo>
                  <a:lnTo>
                    <a:pt x="0" y="1819656"/>
                  </a:lnTo>
                  <a:lnTo>
                    <a:pt x="1277619" y="1819656"/>
                  </a:lnTo>
                  <a:lnTo>
                    <a:pt x="1326826" y="1817447"/>
                  </a:lnTo>
                  <a:lnTo>
                    <a:pt x="1374793" y="1810949"/>
                  </a:lnTo>
                  <a:lnTo>
                    <a:pt x="1421330" y="1800352"/>
                  </a:lnTo>
                  <a:lnTo>
                    <a:pt x="1466246" y="1785847"/>
                  </a:lnTo>
                  <a:lnTo>
                    <a:pt x="1509351" y="1767623"/>
                  </a:lnTo>
                  <a:lnTo>
                    <a:pt x="1550453" y="1745873"/>
                  </a:lnTo>
                  <a:lnTo>
                    <a:pt x="1589363" y="1720786"/>
                  </a:lnTo>
                  <a:lnTo>
                    <a:pt x="1625889" y="1692554"/>
                  </a:lnTo>
                  <a:lnTo>
                    <a:pt x="1659842" y="1661366"/>
                  </a:lnTo>
                  <a:lnTo>
                    <a:pt x="1691030" y="1627413"/>
                  </a:lnTo>
                  <a:lnTo>
                    <a:pt x="1719262" y="1590887"/>
                  </a:lnTo>
                  <a:lnTo>
                    <a:pt x="1744349" y="1551977"/>
                  </a:lnTo>
                  <a:lnTo>
                    <a:pt x="1766099" y="1510875"/>
                  </a:lnTo>
                  <a:lnTo>
                    <a:pt x="1784323" y="1467770"/>
                  </a:lnTo>
                  <a:lnTo>
                    <a:pt x="1798828" y="1422854"/>
                  </a:lnTo>
                  <a:lnTo>
                    <a:pt x="1809425" y="1376317"/>
                  </a:lnTo>
                  <a:lnTo>
                    <a:pt x="1815923" y="1328350"/>
                  </a:lnTo>
                  <a:lnTo>
                    <a:pt x="1818131" y="1279144"/>
                  </a:lnTo>
                  <a:lnTo>
                    <a:pt x="1818131" y="0"/>
                  </a:lnTo>
                  <a:close/>
                </a:path>
              </a:pathLst>
            </a:custGeom>
            <a:solidFill>
              <a:srgbClr val="BD7B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8891" y="817833"/>
              <a:ext cx="8086344" cy="3616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0817" y="2321172"/>
              <a:ext cx="666988" cy="904240"/>
            </a:xfrm>
            <a:prstGeom prst="rect">
              <a:avLst/>
            </a:prstGeom>
          </p:spPr>
        </p:pic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4868671" y="306451"/>
            <a:ext cx="65201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Personalization</a:t>
            </a:r>
            <a:r>
              <a:rPr spc="-105" dirty="0"/>
              <a:t> </a:t>
            </a:r>
            <a:r>
              <a:rPr spc="20" dirty="0"/>
              <a:t>and</a:t>
            </a:r>
            <a:r>
              <a:rPr spc="-100" dirty="0"/>
              <a:t> </a:t>
            </a:r>
            <a:r>
              <a:rPr spc="-45" dirty="0"/>
              <a:t>Problem-Solving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2731" y="2659379"/>
            <a:ext cx="8042148" cy="48249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15541" y="1459590"/>
            <a:ext cx="13444855" cy="7975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Generative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AI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is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widely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404040"/>
                </a:solidFill>
                <a:latin typeface="Lucida Sans Unicode"/>
                <a:cs typeface="Lucida Sans Unicode"/>
              </a:rPr>
              <a:t>applicable</a:t>
            </a:r>
            <a:r>
              <a:rPr sz="2200" spc="-6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across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industries.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It's</a:t>
            </a:r>
            <a:r>
              <a:rPr sz="2200" spc="-13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revolutionizing</a:t>
            </a:r>
            <a:r>
              <a:rPr sz="2200" spc="-9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Lucida Sans Unicode"/>
                <a:cs typeface="Lucida Sans Unicode"/>
              </a:rPr>
              <a:t>how</a:t>
            </a:r>
            <a:r>
              <a:rPr sz="2200" spc="-12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10" dirty="0">
                <a:solidFill>
                  <a:srgbClr val="404040"/>
                </a:solidFill>
                <a:latin typeface="Lucida Sans Unicode"/>
                <a:cs typeface="Lucida Sans Unicode"/>
              </a:rPr>
              <a:t>we</a:t>
            </a:r>
            <a:r>
              <a:rPr sz="2200" spc="-10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interact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with</a:t>
            </a:r>
            <a:r>
              <a:rPr sz="2200" spc="-9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technology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data.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Lucida Sans Unicode"/>
                <a:cs typeface="Lucida Sans Unicode"/>
              </a:rPr>
              <a:t>However,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ethical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considerations,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404040"/>
                </a:solidFill>
                <a:latin typeface="Lucida Sans Unicode"/>
                <a:cs typeface="Lucida Sans Unicode"/>
              </a:rPr>
              <a:t>such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0" dirty="0">
                <a:solidFill>
                  <a:srgbClr val="404040"/>
                </a:solidFill>
                <a:latin typeface="Lucida Sans Unicode"/>
                <a:cs typeface="Lucida Sans Unicode"/>
              </a:rPr>
              <a:t>as</a:t>
            </a:r>
            <a:r>
              <a:rPr sz="2200" spc="-12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privacy</a:t>
            </a:r>
            <a:r>
              <a:rPr sz="2200" spc="-8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and</a:t>
            </a:r>
            <a:r>
              <a:rPr sz="2200" spc="-11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65" dirty="0">
                <a:solidFill>
                  <a:srgbClr val="404040"/>
                </a:solidFill>
                <a:latin typeface="Lucida Sans Unicode"/>
                <a:cs typeface="Lucida Sans Unicode"/>
              </a:rPr>
              <a:t>misuse,</a:t>
            </a:r>
            <a:r>
              <a:rPr sz="2200" spc="-75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must</a:t>
            </a:r>
            <a:r>
              <a:rPr sz="2200" spc="-100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Lucida Sans Unicode"/>
                <a:cs typeface="Lucida Sans Unicode"/>
              </a:rPr>
              <a:t>be</a:t>
            </a:r>
            <a:r>
              <a:rPr sz="2200" spc="-114" dirty="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Lucida Sans Unicode"/>
                <a:cs typeface="Lucida Sans Unicode"/>
              </a:rPr>
              <a:t>addressed.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45784" y="306451"/>
            <a:ext cx="3965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Industrial</a:t>
            </a:r>
            <a:r>
              <a:rPr spc="-125" dirty="0"/>
              <a:t> </a:t>
            </a:r>
            <a:r>
              <a:rPr spc="-35" dirty="0"/>
              <a:t>Significance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4708" y="817030"/>
            <a:ext cx="4922520" cy="377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0F2DDABBDF49409AAC83A5FD91EC22" ma:contentTypeVersion="18" ma:contentTypeDescription="Create a new document." ma:contentTypeScope="" ma:versionID="e4e51f4bd971dec5bc45998c259d552d">
  <xsd:schema xmlns:xsd="http://www.w3.org/2001/XMLSchema" xmlns:xs="http://www.w3.org/2001/XMLSchema" xmlns:p="http://schemas.microsoft.com/office/2006/metadata/properties" xmlns:ns3="9e1c2a13-0740-49b5-a03d-96af0a780283" xmlns:ns4="13f9a36d-0581-4bbd-819e-2fae6181123e" targetNamespace="http://schemas.microsoft.com/office/2006/metadata/properties" ma:root="true" ma:fieldsID="113c05ee444d9afbab46cff3a0589b82" ns3:_="" ns4:_="">
    <xsd:import namespace="9e1c2a13-0740-49b5-a03d-96af0a780283"/>
    <xsd:import namespace="13f9a36d-0581-4bbd-819e-2fae618112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1c2a13-0740-49b5-a03d-96af0a7802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description="" ma:indexed="true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f9a36d-0581-4bbd-819e-2fae6181123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1c2a13-0740-49b5-a03d-96af0a780283" xsi:nil="true"/>
  </documentManagement>
</p:properties>
</file>

<file path=customXml/itemProps1.xml><?xml version="1.0" encoding="utf-8"?>
<ds:datastoreItem xmlns:ds="http://schemas.openxmlformats.org/officeDocument/2006/customXml" ds:itemID="{AE80670E-4555-4552-88BD-4F29CF673D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1c2a13-0740-49b5-a03d-96af0a780283"/>
    <ds:schemaRef ds:uri="13f9a36d-0581-4bbd-819e-2fae618112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E6CAFF-8E58-409C-9FFF-A7CC45B2CE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25F400-E10E-4FD4-924E-EACDE8939A5D}">
  <ds:schemaRefs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13f9a36d-0581-4bbd-819e-2fae6181123e"/>
    <ds:schemaRef ds:uri="9e1c2a13-0740-49b5-a03d-96af0a78028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3454</Words>
  <Application>Microsoft Office PowerPoint</Application>
  <PresentationFormat>Custom</PresentationFormat>
  <Paragraphs>452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Arial MT</vt:lpstr>
      <vt:lpstr>Calibri</vt:lpstr>
      <vt:lpstr>Lucida Sans Unicode</vt:lpstr>
      <vt:lpstr>Tahoma</vt:lpstr>
      <vt:lpstr>Trebuchet MS</vt:lpstr>
      <vt:lpstr>Office Theme</vt:lpstr>
      <vt:lpstr>Introduction to Generative AI Models</vt:lpstr>
      <vt:lpstr>Engage and Think</vt:lpstr>
      <vt:lpstr>Learning Objectives</vt:lpstr>
      <vt:lpstr>Importance of Generative AI</vt:lpstr>
      <vt:lpstr>Generative AI Is Crucial for Several Reasons</vt:lpstr>
      <vt:lpstr>Creativity and Innovation</vt:lpstr>
      <vt:lpstr>Automation and Efficiency</vt:lpstr>
      <vt:lpstr>Personalization and Problem-Solving</vt:lpstr>
      <vt:lpstr>Industrial Significance</vt:lpstr>
      <vt:lpstr>Industrial Significance Examples</vt:lpstr>
      <vt:lpstr>Quick Check</vt:lpstr>
      <vt:lpstr>What Is Generative AI?</vt:lpstr>
      <vt:lpstr>What Is Generative AI?</vt:lpstr>
      <vt:lpstr>Generative AI Analogy</vt:lpstr>
      <vt:lpstr>Generative AI vs Traditional AI</vt:lpstr>
      <vt:lpstr>Generative AI vs Traditional AI</vt:lpstr>
      <vt:lpstr>Quick Check</vt:lpstr>
      <vt:lpstr>Generative AI Model Types</vt:lpstr>
      <vt:lpstr>Generative AI Model Types</vt:lpstr>
      <vt:lpstr>Generative AI Model Types</vt:lpstr>
      <vt:lpstr>Generative AI Model Types</vt:lpstr>
      <vt:lpstr>Applications of Generative AI Model Types</vt:lpstr>
      <vt:lpstr>Applications of Generative AI Model Types</vt:lpstr>
      <vt:lpstr>Quick Check</vt:lpstr>
      <vt:lpstr>VAE, GAN, and Transformer-Based Models</vt:lpstr>
      <vt:lpstr>Variational Autoencoders (VAEs)</vt:lpstr>
      <vt:lpstr>Variational Autoencoders (VAEs)</vt:lpstr>
      <vt:lpstr>Real-World Analogy: VAEs in Image Compression</vt:lpstr>
      <vt:lpstr>Real-World Analogy: VAEs in Image Compression</vt:lpstr>
      <vt:lpstr>Generative Adversarial Networks (GANs)</vt:lpstr>
      <vt:lpstr>Generative Adversarial Networks (GANs)</vt:lpstr>
      <vt:lpstr>Real-World Impact of GANs: Deepfake Technology</vt:lpstr>
      <vt:lpstr>Real-World Impact of GANs: Deepfake Technology</vt:lpstr>
      <vt:lpstr>Transformer-Based Models</vt:lpstr>
      <vt:lpstr>Transformer-Based Models</vt:lpstr>
      <vt:lpstr>Transformer-Based Models</vt:lpstr>
      <vt:lpstr>Real-World Impact of Transformers: Language Translation</vt:lpstr>
      <vt:lpstr>Real-World Impact of Transformers: Language Translation</vt:lpstr>
      <vt:lpstr>Quick Check</vt:lpstr>
      <vt:lpstr>How Generative AI Works?</vt:lpstr>
      <vt:lpstr>How Generative AI Works?</vt:lpstr>
      <vt:lpstr>Training a Generative Model</vt:lpstr>
      <vt:lpstr>Sampling and Content Generation</vt:lpstr>
      <vt:lpstr>Fine-Tuning for Specialized Tasks</vt:lpstr>
      <vt:lpstr>Quick Check</vt:lpstr>
      <vt:lpstr>Evaluating Model Quality in Generative AI</vt:lpstr>
      <vt:lpstr>Evaluating Model Quality in Generative AI</vt:lpstr>
      <vt:lpstr>Evaluating Model Quality in Generative AI</vt:lpstr>
      <vt:lpstr>Evaluating Model Quality in Generative AI</vt:lpstr>
      <vt:lpstr>Example: DALL-E</vt:lpstr>
      <vt:lpstr>Example: DALL-E</vt:lpstr>
      <vt:lpstr>Quick Check</vt:lpstr>
      <vt:lpstr>Retrieval Augmentation Generation (RAG)</vt:lpstr>
      <vt:lpstr>Retrieval Augmentation Generation (RAG)</vt:lpstr>
      <vt:lpstr>Retrieval Augmentation Generation (RAG)</vt:lpstr>
      <vt:lpstr>Components of RAG</vt:lpstr>
      <vt:lpstr>Components of RAG</vt:lpstr>
      <vt:lpstr>Why RAG Matters?</vt:lpstr>
      <vt:lpstr>Quick Check</vt:lpstr>
      <vt:lpstr>Choice of Retriever</vt:lpstr>
      <vt:lpstr>Choice of Retriever</vt:lpstr>
      <vt:lpstr>Choice of Retriever</vt:lpstr>
      <vt:lpstr>Choice of Retriever</vt:lpstr>
      <vt:lpstr>Process of Retrieval Augmented Generation (RAG)</vt:lpstr>
      <vt:lpstr>Process of Retrieval Augmented Generation (RAG)</vt:lpstr>
      <vt:lpstr>Process of Retrieval Augmented Generation (RAG)</vt:lpstr>
      <vt:lpstr>Real-World Applications of RAG</vt:lpstr>
      <vt:lpstr>Quick Check</vt:lpstr>
      <vt:lpstr>Emerging Trends</vt:lpstr>
      <vt:lpstr>Emerging Trends</vt:lpstr>
      <vt:lpstr>Guided Practice</vt:lpstr>
      <vt:lpstr>Key Takeaways</vt:lpstr>
      <vt:lpstr>Additional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Alok Parashar</dc:creator>
  <cp:lastModifiedBy>Rewa Pimpalkar</cp:lastModifiedBy>
  <cp:revision>3</cp:revision>
  <dcterms:created xsi:type="dcterms:W3CDTF">2024-10-15T14:03:24Z</dcterms:created>
  <dcterms:modified xsi:type="dcterms:W3CDTF">2024-11-12T10:00:49Z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2024-10-15T00:00:00Z</vt:filetime>
  </property>
  <property fmtid="{D5CDD505-2E9C-101B-9397-08002B2CF9AE}" pid="5" name="ContentTypeId">
    <vt:lpwstr>0x010100730F2DDABBDF49409AAC83A5FD91EC22</vt:lpwstr>
  </property>
</Properties>
</file>